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9"/>
  </p:notesMasterIdLst>
  <p:sldIdLst>
    <p:sldId id="293" r:id="rId2"/>
    <p:sldId id="294" r:id="rId3"/>
    <p:sldId id="295" r:id="rId4"/>
    <p:sldId id="2147482985" r:id="rId5"/>
    <p:sldId id="2147482986" r:id="rId6"/>
    <p:sldId id="2147482984" r:id="rId7"/>
    <p:sldId id="29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6" d="100"/>
          <a:sy n="106" d="100"/>
        </p:scale>
        <p:origin x="1080"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svg>
</file>

<file path=ppt/media/image4.png>
</file>

<file path=ppt/media/image5.png>
</file>

<file path=ppt/media/image6.sv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82F34D-BB0E-4CFA-9317-095761618B7B}" type="datetimeFigureOut">
              <a:rPr lang="en-SG" smtClean="0"/>
              <a:t>17/10/2024</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6F7843-D329-443A-9A47-479E1461B5AA}" type="slidenum">
              <a:rPr lang="en-SG" smtClean="0"/>
              <a:t>‹#›</a:t>
            </a:fld>
            <a:endParaRPr lang="en-SG"/>
          </a:p>
        </p:txBody>
      </p:sp>
    </p:spTree>
    <p:extLst>
      <p:ext uri="{BB962C8B-B14F-4D97-AF65-F5344CB8AC3E}">
        <p14:creationId xmlns:p14="http://schemas.microsoft.com/office/powerpoint/2010/main" val="15401283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4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a:ln>
            <a:noFill/>
          </a:ln>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5"/>
            <a:ext cx="10996612" cy="2408238"/>
          </a:xfrm>
          <a:prstGeom prst="rect">
            <a:avLst/>
          </a:prstGeom>
        </p:spPr>
        <p:txBody>
          <a:bodyPr/>
          <a:lstStyle>
            <a:lvl1pPr marL="0" indent="0">
              <a:lnSpc>
                <a:spcPct val="110000"/>
              </a:lnSpc>
              <a:spcBef>
                <a:spcPts val="2200"/>
              </a:spcBef>
              <a:buNone/>
              <a:defRPr sz="1400">
                <a:ln>
                  <a:noFill/>
                </a:ln>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cxnSp>
        <p:nvCxnSpPr>
          <p:cNvPr id="11" name="Google Shape;65;p14">
            <a:extLst>
              <a:ext uri="{FF2B5EF4-FFF2-40B4-BE49-F238E27FC236}">
                <a16:creationId xmlns:a16="http://schemas.microsoft.com/office/drawing/2014/main" id="{0157DF83-8354-4244-8509-FACD614C733F}"/>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BBC9DDF1-A3B8-D94C-9888-F13FE611938E}"/>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4" name="Straight Connector 13">
            <a:extLst>
              <a:ext uri="{FF2B5EF4-FFF2-40B4-BE49-F238E27FC236}">
                <a16:creationId xmlns:a16="http://schemas.microsoft.com/office/drawing/2014/main" id="{7A57F77E-90DD-7244-A396-F02B11EFAA47}"/>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oogle Shape;64;p14">
            <a:extLst>
              <a:ext uri="{FF2B5EF4-FFF2-40B4-BE49-F238E27FC236}">
                <a16:creationId xmlns:a16="http://schemas.microsoft.com/office/drawing/2014/main" id="{B5975F8B-35DA-1D40-A8CD-8FCD704A74A8}"/>
              </a:ext>
            </a:extLst>
          </p:cNvPr>
          <p:cNvSpPr txBox="1"/>
          <p:nvPr/>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pic>
        <p:nvPicPr>
          <p:cNvPr id="9" name="Graphic 8">
            <a:extLst>
              <a:ext uri="{FF2B5EF4-FFF2-40B4-BE49-F238E27FC236}">
                <a16:creationId xmlns:a16="http://schemas.microsoft.com/office/drawing/2014/main" id="{6FB8951C-96CE-8643-A791-5C1229C5CEA0}"/>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Tree>
    <p:extLst>
      <p:ext uri="{BB962C8B-B14F-4D97-AF65-F5344CB8AC3E}">
        <p14:creationId xmlns:p14="http://schemas.microsoft.com/office/powerpoint/2010/main" val="981331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9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a:ln>
            <a:noFill/>
          </a:ln>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Tree>
    <p:extLst>
      <p:ext uri="{BB962C8B-B14F-4D97-AF65-F5344CB8AC3E}">
        <p14:creationId xmlns:p14="http://schemas.microsoft.com/office/powerpoint/2010/main" val="3934522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10_Title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cxnSp>
        <p:nvCxnSpPr>
          <p:cNvPr id="5" name="Google Shape;65;p14">
            <a:extLst>
              <a:ext uri="{FF2B5EF4-FFF2-40B4-BE49-F238E27FC236}">
                <a16:creationId xmlns:a16="http://schemas.microsoft.com/office/drawing/2014/main" id="{F9D284A4-F38F-D183-5D0C-304DEDD359D9}"/>
              </a:ext>
            </a:extLst>
          </p:cNvPr>
          <p:cNvCxnSpPr>
            <a:cxnSpLocks/>
          </p:cNvCxnSpPr>
          <p:nvPr/>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sp>
        <p:nvSpPr>
          <p:cNvPr id="7" name="TextBox 6">
            <a:extLst>
              <a:ext uri="{FF2B5EF4-FFF2-40B4-BE49-F238E27FC236}">
                <a16:creationId xmlns:a16="http://schemas.microsoft.com/office/drawing/2014/main" id="{DFC97E19-0D76-EAC4-9A17-30B5B181C852}"/>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tx1"/>
                </a:solidFill>
                <a:latin typeface="Ubuntu" panose="020B0504030602030204" pitchFamily="34" charset="0"/>
              </a:rPr>
              <a:pPr algn="r"/>
              <a:t>‹#›</a:t>
            </a:fld>
            <a:endParaRPr lang="en-US" sz="600">
              <a:solidFill>
                <a:schemeClr val="tx1"/>
              </a:solidFill>
              <a:latin typeface="Ubuntu" panose="020B0504030602030204" pitchFamily="34" charset="0"/>
            </a:endParaRPr>
          </a:p>
        </p:txBody>
      </p:sp>
      <p:pic>
        <p:nvPicPr>
          <p:cNvPr id="9" name="Graphic 8">
            <a:extLst>
              <a:ext uri="{FF2B5EF4-FFF2-40B4-BE49-F238E27FC236}">
                <a16:creationId xmlns:a16="http://schemas.microsoft.com/office/drawing/2014/main" id="{D2BF9C6F-4663-4633-775E-53B28BF8F649}"/>
              </a:ext>
            </a:extLst>
          </p:cNvPr>
          <p:cNvPicPr>
            <a:picLocks noChangeAspect="1"/>
          </p:cNvPicPr>
          <p:nvPr/>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242176" y="6454776"/>
            <a:ext cx="780172" cy="285750"/>
          </a:xfrm>
          <a:prstGeom prst="rect">
            <a:avLst/>
          </a:prstGeom>
        </p:spPr>
      </p:pic>
      <p:sp>
        <p:nvSpPr>
          <p:cNvPr id="11" name="Google Shape;64;p14">
            <a:extLst>
              <a:ext uri="{FF2B5EF4-FFF2-40B4-BE49-F238E27FC236}">
                <a16:creationId xmlns:a16="http://schemas.microsoft.com/office/drawing/2014/main" id="{C7CB1E25-AB47-26D9-3B58-20BB79D16F0E}"/>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a:solidFill>
                  <a:srgbClr val="FFFFFF"/>
                </a:solidFill>
                <a:latin typeface="Ubuntu" panose="020B0504030602030204" pitchFamily="34" charset="0"/>
              </a:rPr>
              <a:t>© NCS Pte Ltd 2024. All Rights Reserved. The content of this presentation is proprietary and confidential information of NCS. It is not intended to be distributed without the written consent of NCS.</a:t>
            </a:r>
          </a:p>
        </p:txBody>
      </p:sp>
      <p:pic>
        <p:nvPicPr>
          <p:cNvPr id="18" name="Graphic 17">
            <a:extLst>
              <a:ext uri="{FF2B5EF4-FFF2-40B4-BE49-F238E27FC236}">
                <a16:creationId xmlns:a16="http://schemas.microsoft.com/office/drawing/2014/main" id="{3E12D117-0AAA-4DF0-7AF8-9846A32F1C77}"/>
              </a:ext>
            </a:extLst>
          </p:cNvPr>
          <p:cNvPicPr>
            <a:picLocks noChangeAspect="1"/>
          </p:cNvPicPr>
          <p:nvPr userDrawn="1"/>
        </p:nvPicPr>
        <p:blipFill>
          <a:blip r:embed="rId5" cstate="email">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9011919" y="416210"/>
            <a:ext cx="2861449" cy="1048048"/>
          </a:xfrm>
          <a:prstGeom prst="rect">
            <a:avLst/>
          </a:prstGeom>
        </p:spPr>
      </p:pic>
    </p:spTree>
    <p:extLst>
      <p:ext uri="{BB962C8B-B14F-4D97-AF65-F5344CB8AC3E}">
        <p14:creationId xmlns:p14="http://schemas.microsoft.com/office/powerpoint/2010/main" val="3152983789"/>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8_Title Slide">
    <p:bg>
      <p:bgRef idx="1001">
        <a:schemeClr val="bg2"/>
      </p:bgRef>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GB"/>
              <a:t>Presentation title goes here Presentation title goes here</a:t>
            </a:r>
          </a:p>
        </p:txBody>
      </p:sp>
      <p:sp>
        <p:nvSpPr>
          <p:cNvPr id="13" name="Text Placeholder 12">
            <a:extLst>
              <a:ext uri="{FF2B5EF4-FFF2-40B4-BE49-F238E27FC236}">
                <a16:creationId xmlns:a16="http://schemas.microsoft.com/office/drawing/2014/main" id="{03ECFC8D-C791-B04C-A555-72884AC23CF8}"/>
              </a:ext>
            </a:extLst>
          </p:cNvPr>
          <p:cNvSpPr>
            <a:spLocks noGrp="1"/>
          </p:cNvSpPr>
          <p:nvPr>
            <p:ph type="body" sz="quarter" idx="12" hasCustomPrompt="1"/>
          </p:nvPr>
        </p:nvSpPr>
        <p:spPr>
          <a:xfrm>
            <a:off x="591401" y="2865798"/>
            <a:ext cx="6686092"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cxnSp>
        <p:nvCxnSpPr>
          <p:cNvPr id="2" name="Google Shape;65;p14">
            <a:extLst>
              <a:ext uri="{FF2B5EF4-FFF2-40B4-BE49-F238E27FC236}">
                <a16:creationId xmlns:a16="http://schemas.microsoft.com/office/drawing/2014/main" id="{C074E5AF-6EC3-B0D8-1422-1FE64F6D1DD7}"/>
              </a:ext>
            </a:extLst>
          </p:cNvPr>
          <p:cNvCxnSpPr>
            <a:cxnSpLocks/>
          </p:cNvCxnSpPr>
          <p:nvPr userDrawn="1"/>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cxnSp>
        <p:nvCxnSpPr>
          <p:cNvPr id="9" name="Google Shape;65;p14">
            <a:extLst>
              <a:ext uri="{FF2B5EF4-FFF2-40B4-BE49-F238E27FC236}">
                <a16:creationId xmlns:a16="http://schemas.microsoft.com/office/drawing/2014/main" id="{08466845-349B-313D-2CBC-5E4A2123C780}"/>
              </a:ext>
            </a:extLst>
          </p:cNvPr>
          <p:cNvCxnSpPr>
            <a:cxnSpLocks/>
          </p:cNvCxnSpPr>
          <p:nvPr userDrawn="1"/>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sp>
        <p:nvSpPr>
          <p:cNvPr id="10" name="TextBox 9">
            <a:extLst>
              <a:ext uri="{FF2B5EF4-FFF2-40B4-BE49-F238E27FC236}">
                <a16:creationId xmlns:a16="http://schemas.microsoft.com/office/drawing/2014/main" id="{B453AD73-A22D-627C-1D04-E500CB4887FD}"/>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tx1"/>
                </a:solidFill>
                <a:latin typeface="Ubuntu" panose="020B0504030602030204" pitchFamily="34" charset="0"/>
              </a:rPr>
              <a:pPr algn="r"/>
              <a:t>‹#›</a:t>
            </a:fld>
            <a:endParaRPr lang="en-US" sz="600">
              <a:solidFill>
                <a:schemeClr val="tx1"/>
              </a:solidFill>
              <a:latin typeface="Ubuntu" panose="020B0504030602030204" pitchFamily="34" charset="0"/>
            </a:endParaRPr>
          </a:p>
        </p:txBody>
      </p:sp>
      <p:cxnSp>
        <p:nvCxnSpPr>
          <p:cNvPr id="11" name="Straight Connector 10">
            <a:extLst>
              <a:ext uri="{FF2B5EF4-FFF2-40B4-BE49-F238E27FC236}">
                <a16:creationId xmlns:a16="http://schemas.microsoft.com/office/drawing/2014/main" id="{A51908A4-EB25-CE09-74DB-C20E8B745DA6}"/>
              </a:ext>
            </a:extLst>
          </p:cNvPr>
          <p:cNvCxnSpPr>
            <a:cxnSpLocks/>
          </p:cNvCxnSpPr>
          <p:nvPr userDrawn="1"/>
        </p:nvCxnSpPr>
        <p:spPr>
          <a:xfrm>
            <a:off x="1076460" y="6461919"/>
            <a:ext cx="0" cy="2471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Graphic 11">
            <a:extLst>
              <a:ext uri="{FF2B5EF4-FFF2-40B4-BE49-F238E27FC236}">
                <a16:creationId xmlns:a16="http://schemas.microsoft.com/office/drawing/2014/main" id="{99E4BA65-6247-C768-9675-BD2F2A0AE390}"/>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14" name="Google Shape;64;p14">
            <a:extLst>
              <a:ext uri="{FF2B5EF4-FFF2-40B4-BE49-F238E27FC236}">
                <a16:creationId xmlns:a16="http://schemas.microsoft.com/office/drawing/2014/main" id="{40DF57DE-9B66-2846-F1A3-3580B3C3EC6F}"/>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tx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pic>
        <p:nvPicPr>
          <p:cNvPr id="15" name="Graphic 14">
            <a:extLst>
              <a:ext uri="{FF2B5EF4-FFF2-40B4-BE49-F238E27FC236}">
                <a16:creationId xmlns:a16="http://schemas.microsoft.com/office/drawing/2014/main" id="{E78CF9B5-4057-9A79-F42C-D77CD4DCADAD}"/>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9011919" y="416210"/>
            <a:ext cx="2861449" cy="1048048"/>
          </a:xfrm>
          <a:prstGeom prst="rect">
            <a:avLst/>
          </a:prstGeom>
        </p:spPr>
      </p:pic>
    </p:spTree>
    <p:extLst>
      <p:ext uri="{BB962C8B-B14F-4D97-AF65-F5344CB8AC3E}">
        <p14:creationId xmlns:p14="http://schemas.microsoft.com/office/powerpoint/2010/main" val="2024902205"/>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Agenda">
    <p:bg>
      <p:bgRef idx="1001">
        <a:schemeClr val="bg2"/>
      </p:bgRef>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400" y="1164910"/>
            <a:ext cx="5398584" cy="78315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GB"/>
              <a:t>Agenda</a:t>
            </a:r>
          </a:p>
        </p:txBody>
      </p:sp>
      <p:sp>
        <p:nvSpPr>
          <p:cNvPr id="14" name="Text Placeholder 13">
            <a:extLst>
              <a:ext uri="{FF2B5EF4-FFF2-40B4-BE49-F238E27FC236}">
                <a16:creationId xmlns:a16="http://schemas.microsoft.com/office/drawing/2014/main" id="{B602C975-82B9-F34D-9159-B811AB56E37E}"/>
              </a:ext>
            </a:extLst>
          </p:cNvPr>
          <p:cNvSpPr>
            <a:spLocks noGrp="1"/>
          </p:cNvSpPr>
          <p:nvPr>
            <p:ph type="body" sz="quarter" idx="11" hasCustomPrompt="1"/>
          </p:nvPr>
        </p:nvSpPr>
        <p:spPr>
          <a:xfrm>
            <a:off x="6210804" y="1165226"/>
            <a:ext cx="5398584" cy="4731992"/>
          </a:xfrm>
          <a:prstGeom prst="rect">
            <a:avLst/>
          </a:prstGeom>
        </p:spPr>
        <p:txBody>
          <a:bodyPr/>
          <a:lstStyle>
            <a:lvl1pPr marL="514350" indent="-514350">
              <a:buFont typeface="+mj-lt"/>
              <a:buAutoNum type="arabicPeriod"/>
              <a:defRPr sz="2000">
                <a:solidFill>
                  <a:schemeClr val="accent1"/>
                </a:solidFill>
                <a:latin typeface="Ubuntu" panose="020B0504030602030204" pitchFamily="34" charset="0"/>
              </a:defRPr>
            </a:lvl1pPr>
            <a:lvl2pPr marL="914400" indent="-457200">
              <a:buFont typeface="+mj-lt"/>
              <a:buAutoNum type="arabicPeriod"/>
              <a:defRPr>
                <a:latin typeface="Ubuntu" panose="020B0504030602030204" pitchFamily="34" charset="0"/>
              </a:defRPr>
            </a:lvl2pPr>
            <a:lvl3pPr marL="1371600" indent="-457200">
              <a:buFont typeface="+mj-lt"/>
              <a:buAutoNum type="arabicPeriod"/>
              <a:defRPr>
                <a:latin typeface="Ubuntu" panose="020B0504030602030204" pitchFamily="34" charset="0"/>
              </a:defRPr>
            </a:lvl3pPr>
            <a:lvl4pPr marL="1714500" indent="-342900">
              <a:buFont typeface="+mj-lt"/>
              <a:buAutoNum type="arabicPeriod"/>
              <a:defRPr>
                <a:latin typeface="Ubuntu" panose="020B0504030602030204" pitchFamily="34" charset="0"/>
              </a:defRPr>
            </a:lvl4pPr>
            <a:lvl5pPr marL="2171700" indent="-342900">
              <a:buFont typeface="+mj-lt"/>
              <a:buAutoNum type="arabicPeriod"/>
              <a:defRPr>
                <a:latin typeface="Ubuntu" panose="020B0504030602030204" pitchFamily="34" charset="0"/>
              </a:defRPr>
            </a:lvl5pPr>
          </a:lstStyle>
          <a:p>
            <a:r>
              <a:rPr lang="en-SG" err="1"/>
              <a:t>Sed</a:t>
            </a:r>
            <a:r>
              <a:rPr lang="en-SG"/>
              <a:t> </a:t>
            </a:r>
            <a:r>
              <a:rPr lang="en-SG" err="1"/>
              <a:t>accumsan</a:t>
            </a:r>
            <a:r>
              <a:rPr lang="en-SG"/>
              <a:t> </a:t>
            </a:r>
            <a:r>
              <a:rPr lang="en-SG" err="1"/>
              <a:t>quam</a:t>
            </a:r>
            <a:r>
              <a:rPr lang="en-SG"/>
              <a:t> vitae ligula </a:t>
            </a:r>
            <a:r>
              <a:rPr lang="en-SG" err="1"/>
              <a:t>tincidunt</a:t>
            </a:r>
            <a:r>
              <a:rPr lang="en-SG"/>
              <a:t> </a:t>
            </a:r>
            <a:r>
              <a:rPr lang="en-SG" err="1"/>
              <a:t>tristique</a:t>
            </a:r>
            <a:r>
              <a:rPr lang="en-SG"/>
              <a:t>.</a:t>
            </a:r>
          </a:p>
          <a:p>
            <a:r>
              <a:rPr lang="en-SG"/>
              <a:t>Nam ac eros ac </a:t>
            </a:r>
            <a:r>
              <a:rPr lang="en-SG" err="1"/>
              <a:t>purus</a:t>
            </a:r>
            <a:r>
              <a:rPr lang="en-SG"/>
              <a:t> </a:t>
            </a:r>
            <a:r>
              <a:rPr lang="en-SG" err="1"/>
              <a:t>sagittis</a:t>
            </a:r>
            <a:r>
              <a:rPr lang="en-SG"/>
              <a:t> </a:t>
            </a:r>
            <a:r>
              <a:rPr lang="en-SG" err="1"/>
              <a:t>viverra</a:t>
            </a:r>
            <a:r>
              <a:rPr lang="en-SG"/>
              <a:t>.</a:t>
            </a:r>
          </a:p>
          <a:p>
            <a:r>
              <a:rPr lang="en-SG"/>
              <a:t>Maecenas </a:t>
            </a:r>
            <a:r>
              <a:rPr lang="en-SG" err="1"/>
              <a:t>rhoncus</a:t>
            </a:r>
            <a:r>
              <a:rPr lang="en-SG"/>
              <a:t> </a:t>
            </a:r>
            <a:r>
              <a:rPr lang="en-SG" err="1"/>
              <a:t>nibh</a:t>
            </a:r>
            <a:r>
              <a:rPr lang="en-SG"/>
              <a:t> </a:t>
            </a:r>
            <a:r>
              <a:rPr lang="en-SG" err="1"/>
              <a:t>eu</a:t>
            </a:r>
            <a:r>
              <a:rPr lang="en-SG"/>
              <a:t> ligula </a:t>
            </a:r>
            <a:r>
              <a:rPr lang="en-SG" err="1"/>
              <a:t>sagittis</a:t>
            </a:r>
            <a:r>
              <a:rPr lang="en-SG"/>
              <a:t>, </a:t>
            </a:r>
            <a:r>
              <a:rPr lang="en-SG" err="1"/>
              <a:t>sed</a:t>
            </a:r>
            <a:r>
              <a:rPr lang="en-SG"/>
              <a:t> </a:t>
            </a:r>
            <a:r>
              <a:rPr lang="en-SG" err="1"/>
              <a:t>efficitur</a:t>
            </a:r>
            <a:r>
              <a:rPr lang="en-SG"/>
              <a:t> </a:t>
            </a:r>
            <a:r>
              <a:rPr lang="en-SG" err="1"/>
              <a:t>risus</a:t>
            </a:r>
            <a:r>
              <a:rPr lang="en-SG"/>
              <a:t> semper.</a:t>
            </a:r>
          </a:p>
          <a:p>
            <a:r>
              <a:rPr lang="en-SG"/>
              <a:t>Aenean </a:t>
            </a:r>
            <a:r>
              <a:rPr lang="en-SG" err="1"/>
              <a:t>interdum</a:t>
            </a:r>
            <a:r>
              <a:rPr lang="en-SG"/>
              <a:t> </a:t>
            </a:r>
            <a:r>
              <a:rPr lang="en-SG" err="1"/>
              <a:t>nibh</a:t>
            </a:r>
            <a:r>
              <a:rPr lang="en-SG"/>
              <a:t> et ex </a:t>
            </a:r>
            <a:r>
              <a:rPr lang="en-SG" err="1"/>
              <a:t>mattis</a:t>
            </a:r>
            <a:r>
              <a:rPr lang="en-SG"/>
              <a:t> </a:t>
            </a:r>
            <a:r>
              <a:rPr lang="en-SG" err="1"/>
              <a:t>blandit</a:t>
            </a:r>
            <a:r>
              <a:rPr lang="en-SG"/>
              <a:t>.</a:t>
            </a:r>
          </a:p>
          <a:p>
            <a:r>
              <a:rPr lang="en-SG" err="1"/>
              <a:t>Sed</a:t>
            </a:r>
            <a:r>
              <a:rPr lang="en-SG"/>
              <a:t> sit </a:t>
            </a:r>
            <a:r>
              <a:rPr lang="en-SG" err="1"/>
              <a:t>amet</a:t>
            </a:r>
            <a:r>
              <a:rPr lang="en-SG"/>
              <a:t> </a:t>
            </a:r>
            <a:r>
              <a:rPr lang="en-SG" err="1"/>
              <a:t>nunc</a:t>
            </a:r>
            <a:r>
              <a:rPr lang="en-SG"/>
              <a:t> </a:t>
            </a:r>
            <a:r>
              <a:rPr lang="en-SG" err="1"/>
              <a:t>sed</a:t>
            </a:r>
            <a:r>
              <a:rPr lang="en-SG"/>
              <a:t> </a:t>
            </a:r>
            <a:r>
              <a:rPr lang="en-SG" err="1"/>
              <a:t>enim</a:t>
            </a:r>
            <a:r>
              <a:rPr lang="en-SG"/>
              <a:t> </a:t>
            </a:r>
            <a:r>
              <a:rPr lang="en-SG" err="1"/>
              <a:t>lobortis</a:t>
            </a:r>
            <a:r>
              <a:rPr lang="en-SG"/>
              <a:t> </a:t>
            </a:r>
            <a:r>
              <a:rPr lang="en-SG" err="1"/>
              <a:t>fringilla</a:t>
            </a:r>
            <a:r>
              <a:rPr lang="en-SG"/>
              <a:t>.</a:t>
            </a:r>
          </a:p>
        </p:txBody>
      </p:sp>
      <p:cxnSp>
        <p:nvCxnSpPr>
          <p:cNvPr id="9" name="Google Shape;65;p14">
            <a:extLst>
              <a:ext uri="{FF2B5EF4-FFF2-40B4-BE49-F238E27FC236}">
                <a16:creationId xmlns:a16="http://schemas.microsoft.com/office/drawing/2014/main" id="{7C428EA4-9B0E-14D4-5188-BBF3F98224C3}"/>
              </a:ext>
            </a:extLst>
          </p:cNvPr>
          <p:cNvCxnSpPr>
            <a:cxnSpLocks/>
          </p:cNvCxnSpPr>
          <p:nvPr userDrawn="1"/>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cxnSp>
        <p:nvCxnSpPr>
          <p:cNvPr id="10" name="Google Shape;65;p14">
            <a:extLst>
              <a:ext uri="{FF2B5EF4-FFF2-40B4-BE49-F238E27FC236}">
                <a16:creationId xmlns:a16="http://schemas.microsoft.com/office/drawing/2014/main" id="{7AF68412-D5A1-516F-16B1-DC13D8504D83}"/>
              </a:ext>
            </a:extLst>
          </p:cNvPr>
          <p:cNvCxnSpPr>
            <a:cxnSpLocks/>
          </p:cNvCxnSpPr>
          <p:nvPr userDrawn="1"/>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sp>
        <p:nvSpPr>
          <p:cNvPr id="11" name="TextBox 10">
            <a:extLst>
              <a:ext uri="{FF2B5EF4-FFF2-40B4-BE49-F238E27FC236}">
                <a16:creationId xmlns:a16="http://schemas.microsoft.com/office/drawing/2014/main" id="{CD5D68E1-12FC-76CD-554F-CE57FA63EA33}"/>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tx1"/>
                </a:solidFill>
                <a:latin typeface="Ubuntu" panose="020B0504030602030204" pitchFamily="34" charset="0"/>
              </a:rPr>
              <a:pPr algn="r"/>
              <a:t>‹#›</a:t>
            </a:fld>
            <a:endParaRPr lang="en-US" sz="600">
              <a:solidFill>
                <a:schemeClr val="tx1"/>
              </a:solidFill>
              <a:latin typeface="Ubuntu" panose="020B0504030602030204" pitchFamily="34" charset="0"/>
            </a:endParaRPr>
          </a:p>
        </p:txBody>
      </p:sp>
      <p:cxnSp>
        <p:nvCxnSpPr>
          <p:cNvPr id="12" name="Straight Connector 11">
            <a:extLst>
              <a:ext uri="{FF2B5EF4-FFF2-40B4-BE49-F238E27FC236}">
                <a16:creationId xmlns:a16="http://schemas.microsoft.com/office/drawing/2014/main" id="{3E29A2DC-EAAC-B369-9ACB-10B4604C052F}"/>
              </a:ext>
            </a:extLst>
          </p:cNvPr>
          <p:cNvCxnSpPr>
            <a:cxnSpLocks/>
          </p:cNvCxnSpPr>
          <p:nvPr userDrawn="1"/>
        </p:nvCxnSpPr>
        <p:spPr>
          <a:xfrm>
            <a:off x="1076460" y="6461919"/>
            <a:ext cx="0" cy="2471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Graphic 12">
            <a:extLst>
              <a:ext uri="{FF2B5EF4-FFF2-40B4-BE49-F238E27FC236}">
                <a16:creationId xmlns:a16="http://schemas.microsoft.com/office/drawing/2014/main" id="{304837E8-751B-79CC-B9E8-CA521DF3D698}"/>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15" name="Google Shape;64;p14">
            <a:extLst>
              <a:ext uri="{FF2B5EF4-FFF2-40B4-BE49-F238E27FC236}">
                <a16:creationId xmlns:a16="http://schemas.microsoft.com/office/drawing/2014/main" id="{EF05CDC0-3F7A-7525-CC69-89FA6B3CD6FF}"/>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tx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3187091835"/>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divider_1">
    <p:bg>
      <p:bgPr>
        <a:solidFill>
          <a:schemeClr val="accent1"/>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4400" b="1">
                <a:solidFill>
                  <a:schemeClr val="bg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GB"/>
              <a:t>Divider title goes here</a:t>
            </a:r>
          </a:p>
        </p:txBody>
      </p:sp>
      <p:cxnSp>
        <p:nvCxnSpPr>
          <p:cNvPr id="2" name="Google Shape;65;p14">
            <a:extLst>
              <a:ext uri="{FF2B5EF4-FFF2-40B4-BE49-F238E27FC236}">
                <a16:creationId xmlns:a16="http://schemas.microsoft.com/office/drawing/2014/main" id="{152733AC-9F77-A0B1-586E-68F1301500BA}"/>
              </a:ext>
            </a:extLst>
          </p:cNvPr>
          <p:cNvCxnSpPr>
            <a:cxnSpLocks/>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3" name="TextBox 2">
            <a:extLst>
              <a:ext uri="{FF2B5EF4-FFF2-40B4-BE49-F238E27FC236}">
                <a16:creationId xmlns:a16="http://schemas.microsoft.com/office/drawing/2014/main" id="{DE26F5CC-2D3A-BFB4-6E4B-4149BFA1E0C2}"/>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4" name="Straight Connector 3">
            <a:extLst>
              <a:ext uri="{FF2B5EF4-FFF2-40B4-BE49-F238E27FC236}">
                <a16:creationId xmlns:a16="http://schemas.microsoft.com/office/drawing/2014/main" id="{266056C9-B66C-5E40-1790-32DC49E6DEC6}"/>
              </a:ext>
            </a:extLst>
          </p:cNvPr>
          <p:cNvCxnSpPr>
            <a:cxnSpLocks/>
          </p:cNvCxnSpPr>
          <p:nvPr userDrawn="1"/>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Graphic 4">
            <a:extLst>
              <a:ext uri="{FF2B5EF4-FFF2-40B4-BE49-F238E27FC236}">
                <a16:creationId xmlns:a16="http://schemas.microsoft.com/office/drawing/2014/main" id="{A9FED1DD-78B7-3733-2A5A-03D03CA8465D}"/>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6" name="Google Shape;64;p14">
            <a:extLst>
              <a:ext uri="{FF2B5EF4-FFF2-40B4-BE49-F238E27FC236}">
                <a16:creationId xmlns:a16="http://schemas.microsoft.com/office/drawing/2014/main" id="{A6AA3F4B-A298-A57F-679D-1D8E87242AC2}"/>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pic>
        <p:nvPicPr>
          <p:cNvPr id="7" name="Graphic 6">
            <a:extLst>
              <a:ext uri="{FF2B5EF4-FFF2-40B4-BE49-F238E27FC236}">
                <a16:creationId xmlns:a16="http://schemas.microsoft.com/office/drawing/2014/main" id="{1C285FF9-0D3C-129F-BAD5-D37B6053AE0C}"/>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9011919" y="416210"/>
            <a:ext cx="2861449" cy="1048048"/>
          </a:xfrm>
          <a:prstGeom prst="rect">
            <a:avLst/>
          </a:prstGeom>
        </p:spPr>
      </p:pic>
    </p:spTree>
    <p:extLst>
      <p:ext uri="{BB962C8B-B14F-4D97-AF65-F5344CB8AC3E}">
        <p14:creationId xmlns:p14="http://schemas.microsoft.com/office/powerpoint/2010/main" val="31900302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divider_2">
    <p:bg>
      <p:bgPr>
        <a:solidFill>
          <a:schemeClr val="accent4"/>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4400" b="1">
                <a:solidFill>
                  <a:schemeClr val="bg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GB"/>
              <a:t>Divider title goes here</a:t>
            </a:r>
          </a:p>
        </p:txBody>
      </p:sp>
      <p:cxnSp>
        <p:nvCxnSpPr>
          <p:cNvPr id="2" name="Google Shape;65;p14">
            <a:extLst>
              <a:ext uri="{FF2B5EF4-FFF2-40B4-BE49-F238E27FC236}">
                <a16:creationId xmlns:a16="http://schemas.microsoft.com/office/drawing/2014/main" id="{47E7504E-8363-8D09-A004-1CF64A676261}"/>
              </a:ext>
            </a:extLst>
          </p:cNvPr>
          <p:cNvCxnSpPr>
            <a:cxnSpLocks/>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3" name="TextBox 2">
            <a:extLst>
              <a:ext uri="{FF2B5EF4-FFF2-40B4-BE49-F238E27FC236}">
                <a16:creationId xmlns:a16="http://schemas.microsoft.com/office/drawing/2014/main" id="{CC4025FB-A9A2-8E13-B321-F7230528412A}"/>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4" name="Straight Connector 3">
            <a:extLst>
              <a:ext uri="{FF2B5EF4-FFF2-40B4-BE49-F238E27FC236}">
                <a16:creationId xmlns:a16="http://schemas.microsoft.com/office/drawing/2014/main" id="{252BBA29-7F36-DA41-20EF-19E285CEC821}"/>
              </a:ext>
            </a:extLst>
          </p:cNvPr>
          <p:cNvCxnSpPr>
            <a:cxnSpLocks/>
          </p:cNvCxnSpPr>
          <p:nvPr userDrawn="1"/>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Graphic 4">
            <a:extLst>
              <a:ext uri="{FF2B5EF4-FFF2-40B4-BE49-F238E27FC236}">
                <a16:creationId xmlns:a16="http://schemas.microsoft.com/office/drawing/2014/main" id="{AFB62B5F-95CE-0BE2-0AA0-8DDF37C17F27}"/>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6" name="Google Shape;64;p14">
            <a:extLst>
              <a:ext uri="{FF2B5EF4-FFF2-40B4-BE49-F238E27FC236}">
                <a16:creationId xmlns:a16="http://schemas.microsoft.com/office/drawing/2014/main" id="{19055F1E-B710-CFA3-D103-C08ADBB4CDA7}"/>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pic>
        <p:nvPicPr>
          <p:cNvPr id="7" name="Graphic 6">
            <a:extLst>
              <a:ext uri="{FF2B5EF4-FFF2-40B4-BE49-F238E27FC236}">
                <a16:creationId xmlns:a16="http://schemas.microsoft.com/office/drawing/2014/main" id="{9B579FC9-55F4-0C7A-DDFD-A8F538910884}"/>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9011919" y="416210"/>
            <a:ext cx="2861449" cy="1048048"/>
          </a:xfrm>
          <a:prstGeom prst="rect">
            <a:avLst/>
          </a:prstGeom>
        </p:spPr>
      </p:pic>
    </p:spTree>
    <p:extLst>
      <p:ext uri="{BB962C8B-B14F-4D97-AF65-F5344CB8AC3E}">
        <p14:creationId xmlns:p14="http://schemas.microsoft.com/office/powerpoint/2010/main" val="29794072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2_divider_3">
    <p:bg>
      <p:bgPr>
        <a:solidFill>
          <a:schemeClr val="accent2"/>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4400" b="1">
                <a:solidFill>
                  <a:schemeClr val="bg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GB"/>
              <a:t>Divider title goes here</a:t>
            </a:r>
          </a:p>
        </p:txBody>
      </p:sp>
      <p:cxnSp>
        <p:nvCxnSpPr>
          <p:cNvPr id="2" name="Google Shape;65;p14">
            <a:extLst>
              <a:ext uri="{FF2B5EF4-FFF2-40B4-BE49-F238E27FC236}">
                <a16:creationId xmlns:a16="http://schemas.microsoft.com/office/drawing/2014/main" id="{394EBB46-E034-49A2-A32E-55E7EAED53FC}"/>
              </a:ext>
            </a:extLst>
          </p:cNvPr>
          <p:cNvCxnSpPr>
            <a:cxnSpLocks/>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3" name="TextBox 2">
            <a:extLst>
              <a:ext uri="{FF2B5EF4-FFF2-40B4-BE49-F238E27FC236}">
                <a16:creationId xmlns:a16="http://schemas.microsoft.com/office/drawing/2014/main" id="{61E8E570-421C-17E1-5554-74126D139EF1}"/>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4" name="Straight Connector 3">
            <a:extLst>
              <a:ext uri="{FF2B5EF4-FFF2-40B4-BE49-F238E27FC236}">
                <a16:creationId xmlns:a16="http://schemas.microsoft.com/office/drawing/2014/main" id="{29E89628-13ED-4BBD-031D-1AEE4D6D1174}"/>
              </a:ext>
            </a:extLst>
          </p:cNvPr>
          <p:cNvCxnSpPr>
            <a:cxnSpLocks/>
          </p:cNvCxnSpPr>
          <p:nvPr userDrawn="1"/>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Graphic 4">
            <a:extLst>
              <a:ext uri="{FF2B5EF4-FFF2-40B4-BE49-F238E27FC236}">
                <a16:creationId xmlns:a16="http://schemas.microsoft.com/office/drawing/2014/main" id="{7CC528FA-4365-ED89-2787-D5171EA0A8E3}"/>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6" name="Google Shape;64;p14">
            <a:extLst>
              <a:ext uri="{FF2B5EF4-FFF2-40B4-BE49-F238E27FC236}">
                <a16:creationId xmlns:a16="http://schemas.microsoft.com/office/drawing/2014/main" id="{40A80695-65F3-D7A2-BCDF-4D9D24E2527C}"/>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pic>
        <p:nvPicPr>
          <p:cNvPr id="7" name="Graphic 6">
            <a:extLst>
              <a:ext uri="{FF2B5EF4-FFF2-40B4-BE49-F238E27FC236}">
                <a16:creationId xmlns:a16="http://schemas.microsoft.com/office/drawing/2014/main" id="{DC514D68-7D26-028F-C0E2-203778C8E112}"/>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9011919" y="416210"/>
            <a:ext cx="2861449" cy="1048048"/>
          </a:xfrm>
          <a:prstGeom prst="rect">
            <a:avLst/>
          </a:prstGeom>
        </p:spPr>
      </p:pic>
    </p:spTree>
    <p:extLst>
      <p:ext uri="{BB962C8B-B14F-4D97-AF65-F5344CB8AC3E}">
        <p14:creationId xmlns:p14="http://schemas.microsoft.com/office/powerpoint/2010/main" val="27841248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divider_1">
    <p:bg>
      <p:bgPr>
        <a:solidFill>
          <a:schemeClr val="tx2"/>
        </a:solidFill>
        <a:effectLst/>
      </p:bgPr>
    </p:bg>
    <p:spTree>
      <p:nvGrpSpPr>
        <p:cNvPr id="1" name=""/>
        <p:cNvGrpSpPr/>
        <p:nvPr/>
      </p:nvGrpSpPr>
      <p:grpSpPr>
        <a:xfrm>
          <a:off x="0" y="0"/>
          <a:ext cx="0" cy="0"/>
          <a:chOff x="0" y="0"/>
          <a:chExt cx="0" cy="0"/>
        </a:xfrm>
      </p:grpSpPr>
      <p:pic>
        <p:nvPicPr>
          <p:cNvPr id="4" name="Picture 3" descr="Background pattern&#10;&#10;Description automatically generated">
            <a:extLst>
              <a:ext uri="{FF2B5EF4-FFF2-40B4-BE49-F238E27FC236}">
                <a16:creationId xmlns:a16="http://schemas.microsoft.com/office/drawing/2014/main" id="{837B22E5-0D68-AB40-B67E-16BEB115D26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510870F3-46F3-4F4B-A006-F8B98B537AE8}"/>
              </a:ext>
            </a:extLst>
          </p:cNvPr>
          <p:cNvSpPr txBox="1"/>
          <p:nvPr userDrawn="1"/>
        </p:nvSpPr>
        <p:spPr>
          <a:xfrm>
            <a:off x="6053480" y="3167390"/>
            <a:ext cx="4918334" cy="523220"/>
          </a:xfrm>
          <a:prstGeom prst="rect">
            <a:avLst/>
          </a:prstGeom>
          <a:noFill/>
        </p:spPr>
        <p:txBody>
          <a:bodyPr wrap="none" rtlCol="0" anchor="ctr">
            <a:spAutoFit/>
          </a:bodyPr>
          <a:lstStyle/>
          <a:p>
            <a:pPr algn="ctr"/>
            <a:r>
              <a:rPr lang="en-US" sz="2800" b="1" i="0">
                <a:solidFill>
                  <a:schemeClr val="bg1"/>
                </a:solidFill>
                <a:latin typeface="Ubuntu" panose="020B0504030602030204" pitchFamily="34" charset="0"/>
              </a:rPr>
              <a:t>make extraordinary happen</a:t>
            </a:r>
          </a:p>
        </p:txBody>
      </p:sp>
      <p:pic>
        <p:nvPicPr>
          <p:cNvPr id="5" name="Picture 4">
            <a:extLst>
              <a:ext uri="{FF2B5EF4-FFF2-40B4-BE49-F238E27FC236}">
                <a16:creationId xmlns:a16="http://schemas.microsoft.com/office/drawing/2014/main" id="{CA6CDB11-B116-5741-BB61-314259054211}"/>
              </a:ext>
            </a:extLst>
          </p:cNvPr>
          <p:cNvPicPr>
            <a:picLocks noChangeAspect="1"/>
          </p:cNvPicPr>
          <p:nvPr userDrawn="1"/>
        </p:nvPicPr>
        <p:blipFill>
          <a:blip r:embed="rId3"/>
          <a:stretch>
            <a:fillRect/>
          </a:stretch>
        </p:blipFill>
        <p:spPr>
          <a:xfrm>
            <a:off x="1794333" y="3167390"/>
            <a:ext cx="2354492" cy="523220"/>
          </a:xfrm>
          <a:prstGeom prst="rect">
            <a:avLst/>
          </a:prstGeom>
        </p:spPr>
      </p:pic>
      <p:sp>
        <p:nvSpPr>
          <p:cNvPr id="6" name="Google Shape;64;p14">
            <a:extLst>
              <a:ext uri="{FF2B5EF4-FFF2-40B4-BE49-F238E27FC236}">
                <a16:creationId xmlns:a16="http://schemas.microsoft.com/office/drawing/2014/main" id="{DC92DFAF-D07B-1F42-A3C6-AB8FE06A85A8}"/>
              </a:ext>
            </a:extLst>
          </p:cNvPr>
          <p:cNvSpPr txBox="1"/>
          <p:nvPr userDrawn="1"/>
        </p:nvSpPr>
        <p:spPr>
          <a:xfrm>
            <a:off x="949710" y="6395991"/>
            <a:ext cx="10292580" cy="393600"/>
          </a:xfrm>
          <a:prstGeom prst="rect">
            <a:avLst/>
          </a:prstGeom>
          <a:noFill/>
          <a:ln>
            <a:noFill/>
          </a:ln>
        </p:spPr>
        <p:txBody>
          <a:bodyPr spcFirstLastPara="1" wrap="square" lIns="91425" tIns="91425" rIns="91425" bIns="91425" anchor="ctr" anchorCtr="0">
            <a:noAutofit/>
          </a:bodyPr>
          <a:lstStyle/>
          <a:p>
            <a:pPr algn="ctr"/>
            <a:r>
              <a:rPr lang="en-US" sz="600" b="0" i="0" u="none" strike="noStrike" kern="1200">
                <a:solidFill>
                  <a:schemeClr val="bg1"/>
                </a:solidFill>
                <a:effectLst/>
                <a:latin typeface="Ubuntu" panose="020B0504030602030204" pitchFamily="34" charset="0"/>
                <a:ea typeface="+mn-ea"/>
                <a:cs typeface="+mn-cs"/>
              </a:rPr>
              <a:t>© NCS Pte Ltd 2022.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34019038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FF60D-4AEF-2F3D-9BB6-D960EC23901E}"/>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1193D216-1E48-79D2-D73E-E17E84E924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BBE3C0F5-AC91-B325-EA41-EDAC0E861CFC}"/>
              </a:ext>
            </a:extLst>
          </p:cNvPr>
          <p:cNvSpPr>
            <a:spLocks noGrp="1"/>
          </p:cNvSpPr>
          <p:nvPr>
            <p:ph type="dt" sz="half" idx="10"/>
          </p:nvPr>
        </p:nvSpPr>
        <p:spPr/>
        <p:txBody>
          <a:bodyPr/>
          <a:lstStyle/>
          <a:p>
            <a:fld id="{08F43E6F-3837-4967-8752-93520125B6C0}" type="datetimeFigureOut">
              <a:rPr lang="en-SG" smtClean="0"/>
              <a:t>17/10/2024</a:t>
            </a:fld>
            <a:endParaRPr lang="en-SG"/>
          </a:p>
        </p:txBody>
      </p:sp>
      <p:sp>
        <p:nvSpPr>
          <p:cNvPr id="5" name="Footer Placeholder 4">
            <a:extLst>
              <a:ext uri="{FF2B5EF4-FFF2-40B4-BE49-F238E27FC236}">
                <a16:creationId xmlns:a16="http://schemas.microsoft.com/office/drawing/2014/main" id="{A2766E98-AAFD-802A-6A8B-A7D9D40A052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A21C8CFB-CE9F-763B-5FF5-29277F8A2872}"/>
              </a:ext>
            </a:extLst>
          </p:cNvPr>
          <p:cNvSpPr>
            <a:spLocks noGrp="1"/>
          </p:cNvSpPr>
          <p:nvPr>
            <p:ph type="sldNum" sz="quarter" idx="12"/>
          </p:nvPr>
        </p:nvSpPr>
        <p:spPr/>
        <p:txBody>
          <a:bodyPr/>
          <a:lstStyle/>
          <a:p>
            <a:fld id="{951E5C93-8ADA-4B1D-A42F-43794500B306}" type="slidenum">
              <a:rPr lang="en-SG" smtClean="0"/>
              <a:t>‹#›</a:t>
            </a:fld>
            <a:endParaRPr lang="en-SG"/>
          </a:p>
        </p:txBody>
      </p:sp>
    </p:spTree>
    <p:extLst>
      <p:ext uri="{BB962C8B-B14F-4D97-AF65-F5344CB8AC3E}">
        <p14:creationId xmlns:p14="http://schemas.microsoft.com/office/powerpoint/2010/main" val="20584425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9AEF9-6BCD-84F4-DADB-E4438E78CF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71B72A5E-D4AA-34B9-1183-0D75218117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876DE9AB-BD34-B3F3-07F2-3B4B6C2BC441}"/>
              </a:ext>
            </a:extLst>
          </p:cNvPr>
          <p:cNvSpPr>
            <a:spLocks noGrp="1"/>
          </p:cNvSpPr>
          <p:nvPr>
            <p:ph type="dt" sz="half" idx="10"/>
          </p:nvPr>
        </p:nvSpPr>
        <p:spPr/>
        <p:txBody>
          <a:bodyPr/>
          <a:lstStyle/>
          <a:p>
            <a:fld id="{08F43E6F-3837-4967-8752-93520125B6C0}" type="datetimeFigureOut">
              <a:rPr lang="en-SG" smtClean="0"/>
              <a:t>17/10/2024</a:t>
            </a:fld>
            <a:endParaRPr lang="en-SG"/>
          </a:p>
        </p:txBody>
      </p:sp>
      <p:sp>
        <p:nvSpPr>
          <p:cNvPr id="5" name="Footer Placeholder 4">
            <a:extLst>
              <a:ext uri="{FF2B5EF4-FFF2-40B4-BE49-F238E27FC236}">
                <a16:creationId xmlns:a16="http://schemas.microsoft.com/office/drawing/2014/main" id="{87332030-7F41-4CD1-B4B1-C5F502059643}"/>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AA3AAD33-CA8A-4F26-4782-7FD6562FBA49}"/>
              </a:ext>
            </a:extLst>
          </p:cNvPr>
          <p:cNvSpPr>
            <a:spLocks noGrp="1"/>
          </p:cNvSpPr>
          <p:nvPr>
            <p:ph type="sldNum" sz="quarter" idx="12"/>
          </p:nvPr>
        </p:nvSpPr>
        <p:spPr/>
        <p:txBody>
          <a:bodyPr/>
          <a:lstStyle/>
          <a:p>
            <a:fld id="{951E5C93-8ADA-4B1D-A42F-43794500B306}" type="slidenum">
              <a:rPr lang="en-SG" smtClean="0"/>
              <a:t>‹#›</a:t>
            </a:fld>
            <a:endParaRPr lang="en-SG"/>
          </a:p>
        </p:txBody>
      </p:sp>
    </p:spTree>
    <p:extLst>
      <p:ext uri="{BB962C8B-B14F-4D97-AF65-F5344CB8AC3E}">
        <p14:creationId xmlns:p14="http://schemas.microsoft.com/office/powerpoint/2010/main" val="1209871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5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4"/>
            <a:ext cx="5394023" cy="4636559"/>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p>
          <a:p>
            <a:pPr lvl="0"/>
            <a:r>
              <a:rPr lang="en-SG"/>
              <a:t>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sp>
        <p:nvSpPr>
          <p:cNvPr id="9" name="Text Placeholder 18">
            <a:extLst>
              <a:ext uri="{FF2B5EF4-FFF2-40B4-BE49-F238E27FC236}">
                <a16:creationId xmlns:a16="http://schemas.microsoft.com/office/drawing/2014/main" id="{89E17B67-827C-2440-845C-AB18B943F81B}"/>
              </a:ext>
            </a:extLst>
          </p:cNvPr>
          <p:cNvSpPr>
            <a:spLocks noGrp="1"/>
          </p:cNvSpPr>
          <p:nvPr>
            <p:ph type="body" sz="quarter" idx="11" hasCustomPrompt="1"/>
          </p:nvPr>
        </p:nvSpPr>
        <p:spPr>
          <a:xfrm>
            <a:off x="6226959" y="1470024"/>
            <a:ext cx="5394023" cy="4636559"/>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a:t>
            </a:r>
          </a:p>
          <a:p>
            <a:pPr lvl="0"/>
            <a:r>
              <a:rPr lang="en-SG"/>
              <a:t>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cxnSp>
        <p:nvCxnSpPr>
          <p:cNvPr id="12" name="Google Shape;65;p14">
            <a:extLst>
              <a:ext uri="{FF2B5EF4-FFF2-40B4-BE49-F238E27FC236}">
                <a16:creationId xmlns:a16="http://schemas.microsoft.com/office/drawing/2014/main" id="{8BAADCCA-6C2F-A341-9037-B9F4CB2EC762}"/>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3" name="TextBox 12">
            <a:extLst>
              <a:ext uri="{FF2B5EF4-FFF2-40B4-BE49-F238E27FC236}">
                <a16:creationId xmlns:a16="http://schemas.microsoft.com/office/drawing/2014/main" id="{E8E2F222-BB16-8D4D-B7F5-0FAA151BBA5E}"/>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5" name="Straight Connector 14">
            <a:extLst>
              <a:ext uri="{FF2B5EF4-FFF2-40B4-BE49-F238E27FC236}">
                <a16:creationId xmlns:a16="http://schemas.microsoft.com/office/drawing/2014/main" id="{A6DFFF59-F2C8-464E-BBF0-A1013BC67B13}"/>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Graphic 10">
            <a:extLst>
              <a:ext uri="{FF2B5EF4-FFF2-40B4-BE49-F238E27FC236}">
                <a16:creationId xmlns:a16="http://schemas.microsoft.com/office/drawing/2014/main" id="{26B65209-BAFE-4F4E-8AAC-252EC069A085}"/>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3" name="Google Shape;64;p14">
            <a:extLst>
              <a:ext uri="{FF2B5EF4-FFF2-40B4-BE49-F238E27FC236}">
                <a16:creationId xmlns:a16="http://schemas.microsoft.com/office/drawing/2014/main" id="{00B827CC-EA36-0DD1-C49A-49C60AFC131C}"/>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244827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6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4" y="1043793"/>
            <a:ext cx="4826644" cy="3790173"/>
          </a:xfrm>
          <a:prstGeom prst="rect">
            <a:avLst/>
          </a:prstGeom>
        </p:spPr>
        <p:txBody>
          <a:bodyPr/>
          <a:lstStyle>
            <a:lvl1pPr>
              <a:defRPr sz="4400" b="1">
                <a:solidFill>
                  <a:schemeClr val="accent2"/>
                </a:solidFill>
                <a:latin typeface="Ubuntu" panose="020B0504030602030204" pitchFamily="34" charset="0"/>
              </a:defRPr>
            </a:lvl1pPr>
          </a:lstStyle>
          <a:p>
            <a:r>
              <a:rPr lang="en-GB"/>
              <a:t>Slide title goes here lorem ipsum 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215605" y="1043792"/>
            <a:ext cx="5382670" cy="4500477"/>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p>
          <a:p>
            <a:pPr lvl="0"/>
            <a:r>
              <a:rPr lang="en-SG" err="1"/>
              <a:t>Etiam</a:t>
            </a:r>
            <a:r>
              <a:rPr lang="en-SG"/>
              <a:t> </a:t>
            </a:r>
            <a:r>
              <a:rPr lang="en-SG" err="1"/>
              <a:t>sollicitudin</a:t>
            </a:r>
            <a:r>
              <a:rPr lang="en-SG"/>
              <a:t> dui </a:t>
            </a:r>
            <a:r>
              <a:rPr lang="en-SG" err="1"/>
              <a:t>ut</a:t>
            </a:r>
            <a:r>
              <a:rPr lang="en-SG"/>
              <a:t> </a:t>
            </a:r>
            <a:r>
              <a:rPr lang="en-SG" err="1"/>
              <a:t>elit</a:t>
            </a:r>
            <a:r>
              <a:rPr lang="en-SG"/>
              <a:t> lacinia, vitae </a:t>
            </a:r>
            <a:r>
              <a:rPr lang="en-SG" err="1"/>
              <a:t>aliquet</a:t>
            </a:r>
            <a:r>
              <a:rPr lang="en-SG"/>
              <a:t> </a:t>
            </a:r>
            <a:r>
              <a:rPr lang="en-SG" err="1"/>
              <a:t>nunc</a:t>
            </a:r>
            <a:r>
              <a:rPr lang="en-SG"/>
              <a:t> </a:t>
            </a:r>
            <a:r>
              <a:rPr lang="en-SG" err="1"/>
              <a:t>scelerisque</a:t>
            </a:r>
            <a:r>
              <a:rPr lang="en-SG"/>
              <a:t>. Duis </a:t>
            </a:r>
            <a:r>
              <a:rPr lang="en-SG" err="1"/>
              <a:t>ut</a:t>
            </a:r>
            <a:r>
              <a:rPr lang="en-SG"/>
              <a:t> </a:t>
            </a:r>
            <a:r>
              <a:rPr lang="en-SG" err="1"/>
              <a:t>sem</a:t>
            </a:r>
            <a:r>
              <a:rPr lang="en-SG"/>
              <a:t> </a:t>
            </a:r>
            <a:r>
              <a:rPr lang="en-SG" err="1"/>
              <a:t>bibendum</a:t>
            </a:r>
            <a:r>
              <a:rPr lang="en-SG"/>
              <a:t>, </a:t>
            </a:r>
            <a:r>
              <a:rPr lang="en-SG" err="1"/>
              <a:t>vehicula</a:t>
            </a:r>
            <a:r>
              <a:rPr lang="en-SG"/>
              <a:t> ligula non, </a:t>
            </a:r>
            <a:r>
              <a:rPr lang="en-SG" err="1"/>
              <a:t>varius</a:t>
            </a:r>
            <a:r>
              <a:rPr lang="en-SG"/>
              <a:t> eros. Duis </a:t>
            </a:r>
            <a:r>
              <a:rPr lang="en-SG" err="1"/>
              <a:t>tristique</a:t>
            </a:r>
            <a:r>
              <a:rPr lang="en-SG"/>
              <a:t> </a:t>
            </a:r>
            <a:r>
              <a:rPr lang="en-SG" err="1"/>
              <a:t>velit</a:t>
            </a:r>
            <a:r>
              <a:rPr lang="en-SG"/>
              <a:t> </a:t>
            </a:r>
            <a:r>
              <a:rPr lang="en-SG" err="1"/>
              <a:t>lectus</a:t>
            </a:r>
            <a:r>
              <a:rPr lang="en-SG"/>
              <a:t>, </a:t>
            </a:r>
            <a:r>
              <a:rPr lang="en-SG" err="1"/>
              <a:t>dapibus</a:t>
            </a:r>
            <a:r>
              <a:rPr lang="en-SG"/>
              <a:t> </a:t>
            </a:r>
            <a:r>
              <a:rPr lang="en-SG" err="1"/>
              <a:t>ullamcorper</a:t>
            </a:r>
            <a:r>
              <a:rPr lang="en-SG"/>
              <a:t> dui </a:t>
            </a:r>
            <a:r>
              <a:rPr lang="en-SG" err="1"/>
              <a:t>condimentum</a:t>
            </a:r>
            <a:r>
              <a:rPr lang="en-SG"/>
              <a:t> id. Duis </a:t>
            </a:r>
            <a:r>
              <a:rPr lang="en-SG" err="1"/>
              <a:t>felis</a:t>
            </a:r>
            <a:r>
              <a:rPr lang="en-SG"/>
              <a:t> </a:t>
            </a:r>
            <a:r>
              <a:rPr lang="en-SG" err="1"/>
              <a:t>odio</a:t>
            </a:r>
            <a:r>
              <a:rPr lang="en-SG"/>
              <a:t>, pulvinar in </a:t>
            </a:r>
            <a:r>
              <a:rPr lang="en-SG" err="1"/>
              <a:t>quam</a:t>
            </a:r>
            <a:r>
              <a:rPr lang="en-SG"/>
              <a:t> a, </a:t>
            </a:r>
            <a:r>
              <a:rPr lang="en-SG" err="1"/>
              <a:t>vehicula</a:t>
            </a:r>
            <a:r>
              <a:rPr lang="en-SG"/>
              <a:t> </a:t>
            </a:r>
            <a:r>
              <a:rPr lang="en-SG" err="1"/>
              <a:t>lobortis</a:t>
            </a:r>
            <a:r>
              <a:rPr lang="en-SG"/>
              <a:t> </a:t>
            </a:r>
            <a:r>
              <a:rPr lang="en-SG" err="1"/>
              <a:t>nulla</a:t>
            </a:r>
            <a:r>
              <a:rPr lang="en-SG"/>
              <a:t>. </a:t>
            </a:r>
            <a:r>
              <a:rPr lang="en-SG" err="1"/>
              <a:t>Fusce</a:t>
            </a:r>
            <a:r>
              <a:rPr lang="en-SG"/>
              <a:t> </a:t>
            </a:r>
            <a:r>
              <a:rPr lang="en-SG" err="1"/>
              <a:t>ut</a:t>
            </a:r>
            <a:r>
              <a:rPr lang="en-SG"/>
              <a:t> </a:t>
            </a:r>
            <a:r>
              <a:rPr lang="en-SG" err="1"/>
              <a:t>tincidunt</a:t>
            </a:r>
            <a:r>
              <a:rPr lang="en-SG"/>
              <a:t> </a:t>
            </a:r>
            <a:r>
              <a:rPr lang="en-SG" err="1"/>
              <a:t>arcu</a:t>
            </a:r>
            <a:r>
              <a:rPr lang="en-SG"/>
              <a:t>. </a:t>
            </a:r>
            <a:r>
              <a:rPr lang="en-SG" err="1"/>
              <a:t>Vivamus</a:t>
            </a:r>
            <a:r>
              <a:rPr lang="en-SG"/>
              <a:t> gravida </a:t>
            </a:r>
            <a:r>
              <a:rPr lang="en-SG" err="1"/>
              <a:t>ut</a:t>
            </a:r>
            <a:r>
              <a:rPr lang="en-SG"/>
              <a:t> </a:t>
            </a:r>
            <a:r>
              <a:rPr lang="en-SG" err="1"/>
              <a:t>enim</a:t>
            </a:r>
            <a:r>
              <a:rPr lang="en-SG"/>
              <a:t> et </a:t>
            </a:r>
            <a:r>
              <a:rPr lang="en-SG" err="1"/>
              <a:t>varius</a:t>
            </a:r>
            <a:r>
              <a:rPr lang="en-SG"/>
              <a:t>. </a:t>
            </a:r>
            <a:r>
              <a:rPr lang="en-SG" err="1"/>
              <a:t>Orci</a:t>
            </a:r>
            <a:r>
              <a:rPr lang="en-SG"/>
              <a:t> </a:t>
            </a:r>
            <a:r>
              <a:rPr lang="en-SG" err="1"/>
              <a:t>varius</a:t>
            </a:r>
            <a:r>
              <a:rPr lang="en-SG"/>
              <a:t> </a:t>
            </a:r>
            <a:r>
              <a:rPr lang="en-SG" err="1"/>
              <a:t>natoque</a:t>
            </a:r>
            <a:r>
              <a:rPr lang="en-SG"/>
              <a:t> </a:t>
            </a:r>
            <a:r>
              <a:rPr lang="en-SG" err="1"/>
              <a:t>penatibus</a:t>
            </a:r>
            <a:r>
              <a:rPr lang="en-SG"/>
              <a:t> et </a:t>
            </a:r>
            <a:r>
              <a:rPr lang="en-SG" err="1"/>
              <a:t>magnis</a:t>
            </a:r>
            <a:r>
              <a:rPr lang="en-SG"/>
              <a:t> dis parturient </a:t>
            </a:r>
            <a:r>
              <a:rPr lang="en-SG" err="1"/>
              <a:t>montes</a:t>
            </a:r>
            <a:r>
              <a:rPr lang="en-SG"/>
              <a:t>, </a:t>
            </a:r>
            <a:r>
              <a:rPr lang="en-SG" err="1"/>
              <a:t>nascetur</a:t>
            </a:r>
            <a:r>
              <a:rPr lang="en-SG"/>
              <a:t> </a:t>
            </a:r>
            <a:r>
              <a:rPr lang="en-SG" err="1"/>
              <a:t>ridiculus</a:t>
            </a:r>
            <a:r>
              <a:rPr lang="en-SG"/>
              <a:t> mus.</a:t>
            </a:r>
            <a:endParaRPr lang="en-US"/>
          </a:p>
        </p:txBody>
      </p:sp>
      <p:cxnSp>
        <p:nvCxnSpPr>
          <p:cNvPr id="11" name="Google Shape;65;p14">
            <a:extLst>
              <a:ext uri="{FF2B5EF4-FFF2-40B4-BE49-F238E27FC236}">
                <a16:creationId xmlns:a16="http://schemas.microsoft.com/office/drawing/2014/main" id="{6363D6F1-C343-8B46-B1C2-5CFAB7508338}"/>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0750B8EF-804F-4E44-93DB-68D9364AA671}"/>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4" name="Straight Connector 13">
            <a:extLst>
              <a:ext uri="{FF2B5EF4-FFF2-40B4-BE49-F238E27FC236}">
                <a16:creationId xmlns:a16="http://schemas.microsoft.com/office/drawing/2014/main" id="{D090540D-D709-8D4A-950F-AF865624943E}"/>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9" name="Graphic 8">
            <a:extLst>
              <a:ext uri="{FF2B5EF4-FFF2-40B4-BE49-F238E27FC236}">
                <a16:creationId xmlns:a16="http://schemas.microsoft.com/office/drawing/2014/main" id="{29517A3C-44F0-6F4D-BAE1-97D24EEAD8E6}"/>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093EF93A-607C-A156-6DFD-2CEC748B6C7D}"/>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3211518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content_white_3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9" name="Text Placeholder 18">
            <a:extLst>
              <a:ext uri="{FF2B5EF4-FFF2-40B4-BE49-F238E27FC236}">
                <a16:creationId xmlns:a16="http://schemas.microsoft.com/office/drawing/2014/main" id="{21954483-56A7-6D48-9F06-1BBCEEC6FC83}"/>
              </a:ext>
            </a:extLst>
          </p:cNvPr>
          <p:cNvSpPr>
            <a:spLocks noGrp="1"/>
          </p:cNvSpPr>
          <p:nvPr>
            <p:ph type="body" sz="quarter" idx="11" hasCustomPrompt="1"/>
          </p:nvPr>
        </p:nvSpPr>
        <p:spPr>
          <a:xfrm>
            <a:off x="4325524"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10" name="Text Placeholder 18">
            <a:extLst>
              <a:ext uri="{FF2B5EF4-FFF2-40B4-BE49-F238E27FC236}">
                <a16:creationId xmlns:a16="http://schemas.microsoft.com/office/drawing/2014/main" id="{BB380EF6-14B1-9A49-B783-2E84AA5EA0B9}"/>
              </a:ext>
            </a:extLst>
          </p:cNvPr>
          <p:cNvSpPr>
            <a:spLocks noGrp="1"/>
          </p:cNvSpPr>
          <p:nvPr>
            <p:ph type="body" sz="quarter" idx="12" hasCustomPrompt="1"/>
          </p:nvPr>
        </p:nvSpPr>
        <p:spPr>
          <a:xfrm>
            <a:off x="8049385"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cxnSp>
        <p:nvCxnSpPr>
          <p:cNvPr id="18" name="Google Shape;65;p14">
            <a:extLst>
              <a:ext uri="{FF2B5EF4-FFF2-40B4-BE49-F238E27FC236}">
                <a16:creationId xmlns:a16="http://schemas.microsoft.com/office/drawing/2014/main" id="{E422EB67-3B99-D043-AB04-E892F781D4E7}"/>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20" name="TextBox 19">
            <a:extLst>
              <a:ext uri="{FF2B5EF4-FFF2-40B4-BE49-F238E27FC236}">
                <a16:creationId xmlns:a16="http://schemas.microsoft.com/office/drawing/2014/main" id="{1C50A9E4-1EEF-7442-A32F-39543F510FD7}"/>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22" name="Straight Connector 21">
            <a:extLst>
              <a:ext uri="{FF2B5EF4-FFF2-40B4-BE49-F238E27FC236}">
                <a16:creationId xmlns:a16="http://schemas.microsoft.com/office/drawing/2014/main" id="{555C24D7-5D46-EA48-BCC1-CF27EA8C3094}"/>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2" name="Graphic 11">
            <a:extLst>
              <a:ext uri="{FF2B5EF4-FFF2-40B4-BE49-F238E27FC236}">
                <a16:creationId xmlns:a16="http://schemas.microsoft.com/office/drawing/2014/main" id="{62AEE8C8-ED73-2749-B81B-350F91B6F90B}"/>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F9F725E9-6C61-AD8F-3ED3-810396BCBA09}"/>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64449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content_white_4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995913"/>
            <a:ext cx="2565607" cy="4029617"/>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12" name="Text Placeholder 18">
            <a:extLst>
              <a:ext uri="{FF2B5EF4-FFF2-40B4-BE49-F238E27FC236}">
                <a16:creationId xmlns:a16="http://schemas.microsoft.com/office/drawing/2014/main" id="{53612460-C62C-9948-A42A-46D52DE19125}"/>
              </a:ext>
            </a:extLst>
          </p:cNvPr>
          <p:cNvSpPr>
            <a:spLocks noGrp="1"/>
          </p:cNvSpPr>
          <p:nvPr>
            <p:ph type="body" sz="quarter" idx="11" hasCustomPrompt="1"/>
          </p:nvPr>
        </p:nvSpPr>
        <p:spPr>
          <a:xfrm>
            <a:off x="3411124" y="1995914"/>
            <a:ext cx="2565607" cy="4029628"/>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13" name="Text Placeholder 18">
            <a:extLst>
              <a:ext uri="{FF2B5EF4-FFF2-40B4-BE49-F238E27FC236}">
                <a16:creationId xmlns:a16="http://schemas.microsoft.com/office/drawing/2014/main" id="{8749DF92-B411-394B-8C8C-CF611D9284BF}"/>
              </a:ext>
            </a:extLst>
          </p:cNvPr>
          <p:cNvSpPr>
            <a:spLocks noGrp="1"/>
          </p:cNvSpPr>
          <p:nvPr>
            <p:ph type="body" sz="quarter" idx="12" hasCustomPrompt="1"/>
          </p:nvPr>
        </p:nvSpPr>
        <p:spPr>
          <a:xfrm>
            <a:off x="6207333" y="1995914"/>
            <a:ext cx="2565607" cy="4029628"/>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14" name="Text Placeholder 18">
            <a:extLst>
              <a:ext uri="{FF2B5EF4-FFF2-40B4-BE49-F238E27FC236}">
                <a16:creationId xmlns:a16="http://schemas.microsoft.com/office/drawing/2014/main" id="{2F703496-04EA-E944-BC3B-F31EA1EC1F61}"/>
              </a:ext>
            </a:extLst>
          </p:cNvPr>
          <p:cNvSpPr>
            <a:spLocks noGrp="1"/>
          </p:cNvSpPr>
          <p:nvPr>
            <p:ph type="body" sz="quarter" idx="13" hasCustomPrompt="1"/>
          </p:nvPr>
        </p:nvSpPr>
        <p:spPr>
          <a:xfrm>
            <a:off x="9030047" y="1995914"/>
            <a:ext cx="2565607" cy="4029628"/>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cxnSp>
        <p:nvCxnSpPr>
          <p:cNvPr id="21" name="Google Shape;65;p14">
            <a:extLst>
              <a:ext uri="{FF2B5EF4-FFF2-40B4-BE49-F238E27FC236}">
                <a16:creationId xmlns:a16="http://schemas.microsoft.com/office/drawing/2014/main" id="{3762B7AF-C38E-4148-B827-2518A2154F39}"/>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23" name="TextBox 22">
            <a:extLst>
              <a:ext uri="{FF2B5EF4-FFF2-40B4-BE49-F238E27FC236}">
                <a16:creationId xmlns:a16="http://schemas.microsoft.com/office/drawing/2014/main" id="{3F42CD3F-620A-B241-B6E4-02A549F5D47A}"/>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26" name="Straight Connector 25">
            <a:extLst>
              <a:ext uri="{FF2B5EF4-FFF2-40B4-BE49-F238E27FC236}">
                <a16:creationId xmlns:a16="http://schemas.microsoft.com/office/drawing/2014/main" id="{0668405C-07F7-2045-86D5-CC221752DDB4}"/>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6" name="Graphic 15">
            <a:extLst>
              <a:ext uri="{FF2B5EF4-FFF2-40B4-BE49-F238E27FC236}">
                <a16:creationId xmlns:a16="http://schemas.microsoft.com/office/drawing/2014/main" id="{F4776CC0-9F4B-F144-B39F-D31F6FFB7E58}"/>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926E3AEC-5C3F-BFC6-B6A0-02F4EE695963}"/>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1725343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3_content_white_3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9" name="Text Placeholder 18">
            <a:extLst>
              <a:ext uri="{FF2B5EF4-FFF2-40B4-BE49-F238E27FC236}">
                <a16:creationId xmlns:a16="http://schemas.microsoft.com/office/drawing/2014/main" id="{21954483-56A7-6D48-9F06-1BBCEEC6FC83}"/>
              </a:ext>
            </a:extLst>
          </p:cNvPr>
          <p:cNvSpPr>
            <a:spLocks noGrp="1"/>
          </p:cNvSpPr>
          <p:nvPr>
            <p:ph type="body" sz="quarter" idx="11" hasCustomPrompt="1"/>
          </p:nvPr>
        </p:nvSpPr>
        <p:spPr>
          <a:xfrm>
            <a:off x="4325524"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sp>
        <p:nvSpPr>
          <p:cNvPr id="10" name="Text Placeholder 18">
            <a:extLst>
              <a:ext uri="{FF2B5EF4-FFF2-40B4-BE49-F238E27FC236}">
                <a16:creationId xmlns:a16="http://schemas.microsoft.com/office/drawing/2014/main" id="{BB380EF6-14B1-9A49-B783-2E84AA5EA0B9}"/>
              </a:ext>
            </a:extLst>
          </p:cNvPr>
          <p:cNvSpPr>
            <a:spLocks noGrp="1"/>
          </p:cNvSpPr>
          <p:nvPr>
            <p:ph type="body" sz="quarter" idx="12" hasCustomPrompt="1"/>
          </p:nvPr>
        </p:nvSpPr>
        <p:spPr>
          <a:xfrm>
            <a:off x="8049385" y="1470025"/>
            <a:ext cx="3533015" cy="4042880"/>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a:t>
            </a:r>
            <a:endParaRPr lang="en-US"/>
          </a:p>
        </p:txBody>
      </p:sp>
      <p:cxnSp>
        <p:nvCxnSpPr>
          <p:cNvPr id="18" name="Google Shape;65;p14">
            <a:extLst>
              <a:ext uri="{FF2B5EF4-FFF2-40B4-BE49-F238E27FC236}">
                <a16:creationId xmlns:a16="http://schemas.microsoft.com/office/drawing/2014/main" id="{476ED682-8278-A84B-AB3F-3A21EA100CB6}"/>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20" name="TextBox 19">
            <a:extLst>
              <a:ext uri="{FF2B5EF4-FFF2-40B4-BE49-F238E27FC236}">
                <a16:creationId xmlns:a16="http://schemas.microsoft.com/office/drawing/2014/main" id="{0BD95B50-CCF7-2A42-A743-236C414FB902}"/>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22" name="Straight Connector 21">
            <a:extLst>
              <a:ext uri="{FF2B5EF4-FFF2-40B4-BE49-F238E27FC236}">
                <a16:creationId xmlns:a16="http://schemas.microsoft.com/office/drawing/2014/main" id="{B1592890-0337-1D4F-AF6D-AC0D5DFE8A66}"/>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2" name="Graphic 11">
            <a:extLst>
              <a:ext uri="{FF2B5EF4-FFF2-40B4-BE49-F238E27FC236}">
                <a16:creationId xmlns:a16="http://schemas.microsoft.com/office/drawing/2014/main" id="{2A6F4121-7F61-DE41-BA6B-62F3A1DF579D}"/>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B4746904-E7AF-EF22-AD6B-0D7D15B92B16}"/>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1487333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ontent_white_2col_picture">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4" y="365126"/>
            <a:ext cx="5401246" cy="1146097"/>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5"/>
            <a:ext cx="5401572" cy="3433279"/>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sp>
        <p:nvSpPr>
          <p:cNvPr id="10" name="Picture Placeholder 9">
            <a:extLst>
              <a:ext uri="{FF2B5EF4-FFF2-40B4-BE49-F238E27FC236}">
                <a16:creationId xmlns:a16="http://schemas.microsoft.com/office/drawing/2014/main" id="{71814347-F8A9-204F-AB52-30E747CBBBC5}"/>
              </a:ext>
            </a:extLst>
          </p:cNvPr>
          <p:cNvSpPr>
            <a:spLocks noGrp="1"/>
          </p:cNvSpPr>
          <p:nvPr>
            <p:ph type="pic" sz="quarter" idx="11"/>
          </p:nvPr>
        </p:nvSpPr>
        <p:spPr>
          <a:xfrm>
            <a:off x="6188767" y="-1"/>
            <a:ext cx="6003233" cy="6858001"/>
          </a:xfrm>
          <a:prstGeom prst="rect">
            <a:avLst/>
          </a:prstGeom>
          <a:solidFill>
            <a:schemeClr val="bg2">
              <a:lumMod val="90000"/>
            </a:schemeClr>
          </a:solidFill>
        </p:spPr>
        <p:txBody>
          <a:bodyPr/>
          <a:lstStyle/>
          <a:p>
            <a:endParaRPr lang="en-US"/>
          </a:p>
        </p:txBody>
      </p:sp>
      <p:cxnSp>
        <p:nvCxnSpPr>
          <p:cNvPr id="14" name="Google Shape;65;p14">
            <a:extLst>
              <a:ext uri="{FF2B5EF4-FFF2-40B4-BE49-F238E27FC236}">
                <a16:creationId xmlns:a16="http://schemas.microsoft.com/office/drawing/2014/main" id="{D09E51BF-723F-FA4E-8800-37E5A9D7912A}"/>
              </a:ext>
            </a:extLst>
          </p:cNvPr>
          <p:cNvCxnSpPr>
            <a:cxnSpLocks/>
          </p:cNvCxnSpPr>
          <p:nvPr/>
        </p:nvCxnSpPr>
        <p:spPr>
          <a:xfrm>
            <a:off x="298311" y="6407566"/>
            <a:ext cx="5685800" cy="0"/>
          </a:xfrm>
          <a:prstGeom prst="straightConnector1">
            <a:avLst/>
          </a:prstGeom>
          <a:noFill/>
          <a:ln w="9525" cap="flat" cmpd="sng">
            <a:solidFill>
              <a:schemeClr val="bg1"/>
            </a:solidFill>
            <a:prstDash val="solid"/>
            <a:round/>
            <a:headEnd type="none" w="med" len="med"/>
            <a:tailEnd type="none" w="med" len="med"/>
          </a:ln>
        </p:spPr>
      </p:cxnSp>
      <p:cxnSp>
        <p:nvCxnSpPr>
          <p:cNvPr id="16" name="Straight Connector 15">
            <a:extLst>
              <a:ext uri="{FF2B5EF4-FFF2-40B4-BE49-F238E27FC236}">
                <a16:creationId xmlns:a16="http://schemas.microsoft.com/office/drawing/2014/main" id="{A630479D-8B78-9A4E-87C1-9ABCC272525A}"/>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Graphic 10">
            <a:extLst>
              <a:ext uri="{FF2B5EF4-FFF2-40B4-BE49-F238E27FC236}">
                <a16:creationId xmlns:a16="http://schemas.microsoft.com/office/drawing/2014/main" id="{9B543A44-0770-DF4C-A635-67EF5877A9DF}"/>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B48CAA8D-313B-31EA-D47E-383ADC9FE7D8}"/>
              </a:ext>
            </a:extLst>
          </p:cNvPr>
          <p:cNvSpPr txBox="1"/>
          <p:nvPr userDrawn="1"/>
        </p:nvSpPr>
        <p:spPr>
          <a:xfrm>
            <a:off x="1076459" y="6395991"/>
            <a:ext cx="5019541"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13978435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3_content_white_2col_picture">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4" y="365127"/>
            <a:ext cx="5401246" cy="8576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6"/>
            <a:ext cx="3520226" cy="4775742"/>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sp>
        <p:nvSpPr>
          <p:cNvPr id="10" name="Picture Placeholder 9">
            <a:extLst>
              <a:ext uri="{FF2B5EF4-FFF2-40B4-BE49-F238E27FC236}">
                <a16:creationId xmlns:a16="http://schemas.microsoft.com/office/drawing/2014/main" id="{71814347-F8A9-204F-AB52-30E747CBBBC5}"/>
              </a:ext>
            </a:extLst>
          </p:cNvPr>
          <p:cNvSpPr>
            <a:spLocks noGrp="1"/>
          </p:cNvSpPr>
          <p:nvPr>
            <p:ph type="pic" sz="quarter" idx="11"/>
          </p:nvPr>
        </p:nvSpPr>
        <p:spPr>
          <a:xfrm>
            <a:off x="8070112" y="-1"/>
            <a:ext cx="4121888" cy="6858001"/>
          </a:xfrm>
          <a:prstGeom prst="rect">
            <a:avLst/>
          </a:prstGeom>
          <a:solidFill>
            <a:schemeClr val="bg2">
              <a:lumMod val="90000"/>
            </a:schemeClr>
          </a:solidFill>
        </p:spPr>
        <p:txBody>
          <a:bodyPr/>
          <a:lstStyle/>
          <a:p>
            <a:endParaRPr lang="en-US"/>
          </a:p>
        </p:txBody>
      </p:sp>
      <p:sp>
        <p:nvSpPr>
          <p:cNvPr id="14" name="Text Placeholder 18">
            <a:extLst>
              <a:ext uri="{FF2B5EF4-FFF2-40B4-BE49-F238E27FC236}">
                <a16:creationId xmlns:a16="http://schemas.microsoft.com/office/drawing/2014/main" id="{806B764E-EDFD-804F-81F4-D1E8C388A42F}"/>
              </a:ext>
            </a:extLst>
          </p:cNvPr>
          <p:cNvSpPr>
            <a:spLocks noGrp="1"/>
          </p:cNvSpPr>
          <p:nvPr>
            <p:ph type="body" sz="quarter" idx="12" hasCustomPrompt="1"/>
          </p:nvPr>
        </p:nvSpPr>
        <p:spPr>
          <a:xfrm>
            <a:off x="4333690" y="1470026"/>
            <a:ext cx="3520226" cy="4775742"/>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a:t>
            </a:r>
            <a:r>
              <a:rPr lang="en-SG" err="1"/>
              <a:t>dolor</a:t>
            </a:r>
            <a:r>
              <a:rPr lang="en-SG"/>
              <a:t> sit </a:t>
            </a:r>
            <a:r>
              <a:rPr lang="en-SG" err="1"/>
              <a:t>amet</a:t>
            </a:r>
            <a:r>
              <a:rPr lang="en-SG"/>
              <a:t>, </a:t>
            </a:r>
            <a:r>
              <a:rPr lang="en-SG" err="1"/>
              <a:t>consectetur</a:t>
            </a:r>
            <a:r>
              <a:rPr lang="en-SG"/>
              <a:t> </a:t>
            </a:r>
            <a:r>
              <a:rPr lang="en-SG" err="1"/>
              <a:t>adipiscing</a:t>
            </a:r>
            <a:r>
              <a:rPr lang="en-SG"/>
              <a:t> </a:t>
            </a:r>
            <a:r>
              <a:rPr lang="en-SG" err="1"/>
              <a:t>elit</a:t>
            </a:r>
            <a:r>
              <a:rPr lang="en-SG"/>
              <a:t>. Donec ligula </a:t>
            </a:r>
            <a:r>
              <a:rPr lang="en-SG" err="1"/>
              <a:t>metus</a:t>
            </a:r>
            <a:r>
              <a:rPr lang="en-SG"/>
              <a:t>, </a:t>
            </a:r>
            <a:r>
              <a:rPr lang="en-SG" err="1"/>
              <a:t>dapibus</a:t>
            </a:r>
            <a:r>
              <a:rPr lang="en-SG"/>
              <a:t> </a:t>
            </a:r>
            <a:r>
              <a:rPr lang="en-SG" err="1"/>
              <a:t>quis</a:t>
            </a:r>
            <a:r>
              <a:rPr lang="en-SG"/>
              <a:t> </a:t>
            </a:r>
            <a:r>
              <a:rPr lang="en-SG" err="1"/>
              <a:t>placerat</a:t>
            </a:r>
            <a:r>
              <a:rPr lang="en-SG"/>
              <a:t> </a:t>
            </a:r>
            <a:r>
              <a:rPr lang="en-SG" err="1"/>
              <a:t>vel</a:t>
            </a:r>
            <a:r>
              <a:rPr lang="en-SG"/>
              <a:t>, </a:t>
            </a:r>
            <a:r>
              <a:rPr lang="en-SG" err="1"/>
              <a:t>bibendum</a:t>
            </a:r>
            <a:r>
              <a:rPr lang="en-SG"/>
              <a:t> </a:t>
            </a:r>
            <a:r>
              <a:rPr lang="en-SG" err="1"/>
              <a:t>eget</a:t>
            </a:r>
            <a:r>
              <a:rPr lang="en-SG"/>
              <a:t> </a:t>
            </a:r>
            <a:r>
              <a:rPr lang="en-SG" err="1"/>
              <a:t>justo</a:t>
            </a:r>
            <a:r>
              <a:rPr lang="en-SG"/>
              <a:t>. Ut gravida </a:t>
            </a:r>
            <a:r>
              <a:rPr lang="en-SG" err="1"/>
              <a:t>commodo</a:t>
            </a:r>
            <a:r>
              <a:rPr lang="en-SG"/>
              <a:t> </a:t>
            </a:r>
            <a:r>
              <a:rPr lang="en-SG" err="1"/>
              <a:t>neque</a:t>
            </a:r>
            <a:r>
              <a:rPr lang="en-SG"/>
              <a:t>, sit </a:t>
            </a:r>
            <a:r>
              <a:rPr lang="en-SG" err="1"/>
              <a:t>amet</a:t>
            </a:r>
            <a:r>
              <a:rPr lang="en-SG"/>
              <a:t> </a:t>
            </a:r>
            <a:r>
              <a:rPr lang="en-SG" err="1"/>
              <a:t>venenatis</a:t>
            </a:r>
            <a:r>
              <a:rPr lang="en-SG"/>
              <a:t> </a:t>
            </a:r>
            <a:r>
              <a:rPr lang="en-SG" err="1"/>
              <a:t>est</a:t>
            </a:r>
            <a:r>
              <a:rPr lang="en-SG"/>
              <a:t> </a:t>
            </a:r>
            <a:r>
              <a:rPr lang="en-SG" err="1"/>
              <a:t>tristique</a:t>
            </a:r>
            <a:r>
              <a:rPr lang="en-SG"/>
              <a:t> at. Ut vitae </a:t>
            </a:r>
            <a:r>
              <a:rPr lang="en-SG" err="1"/>
              <a:t>venenatis</a:t>
            </a:r>
            <a:r>
              <a:rPr lang="en-SG"/>
              <a:t> </a:t>
            </a:r>
            <a:r>
              <a:rPr lang="en-SG" err="1"/>
              <a:t>enim</a:t>
            </a:r>
            <a:r>
              <a:rPr lang="en-SG"/>
              <a:t>, sit </a:t>
            </a:r>
            <a:r>
              <a:rPr lang="en-SG" err="1"/>
              <a:t>amet</a:t>
            </a:r>
            <a:r>
              <a:rPr lang="en-SG"/>
              <a:t> dictum </a:t>
            </a:r>
            <a:r>
              <a:rPr lang="en-SG" err="1"/>
              <a:t>nunc</a:t>
            </a:r>
            <a:r>
              <a:rPr lang="en-SG"/>
              <a:t>. </a:t>
            </a:r>
            <a:r>
              <a:rPr lang="en-SG" err="1"/>
              <a:t>Etiam</a:t>
            </a:r>
            <a:r>
              <a:rPr lang="en-SG"/>
              <a:t> ac </a:t>
            </a:r>
            <a:r>
              <a:rPr lang="en-SG" err="1"/>
              <a:t>ornare</a:t>
            </a:r>
            <a:r>
              <a:rPr lang="en-SG"/>
              <a:t> diam. Donec </a:t>
            </a:r>
            <a:r>
              <a:rPr lang="en-SG" err="1"/>
              <a:t>facilisis</a:t>
            </a:r>
            <a:r>
              <a:rPr lang="en-SG"/>
              <a:t> </a:t>
            </a:r>
            <a:r>
              <a:rPr lang="en-SG" err="1"/>
              <a:t>lectus</a:t>
            </a:r>
            <a:r>
              <a:rPr lang="en-SG"/>
              <a:t> </a:t>
            </a:r>
            <a:r>
              <a:rPr lang="en-SG" err="1"/>
              <a:t>fringilla</a:t>
            </a:r>
            <a:r>
              <a:rPr lang="en-SG"/>
              <a:t>, </a:t>
            </a:r>
            <a:r>
              <a:rPr lang="en-SG" err="1"/>
              <a:t>congue</a:t>
            </a:r>
            <a:r>
              <a:rPr lang="en-SG"/>
              <a:t> </a:t>
            </a:r>
            <a:r>
              <a:rPr lang="en-SG" err="1"/>
              <a:t>erat</a:t>
            </a:r>
            <a:r>
              <a:rPr lang="en-SG"/>
              <a:t> </a:t>
            </a:r>
            <a:r>
              <a:rPr lang="en-SG" err="1"/>
              <a:t>ut</a:t>
            </a:r>
            <a:r>
              <a:rPr lang="en-SG"/>
              <a:t>, </a:t>
            </a:r>
            <a:r>
              <a:rPr lang="en-SG" err="1"/>
              <a:t>feugiat</a:t>
            </a:r>
            <a:r>
              <a:rPr lang="en-SG"/>
              <a:t> </a:t>
            </a:r>
            <a:r>
              <a:rPr lang="en-SG" err="1"/>
              <a:t>arcu</a:t>
            </a:r>
            <a:r>
              <a:rPr lang="en-SG"/>
              <a:t>. Vestibulum non magna in </a:t>
            </a:r>
            <a:r>
              <a:rPr lang="en-SG" err="1"/>
              <a:t>diam</a:t>
            </a:r>
            <a:r>
              <a:rPr lang="en-SG"/>
              <a:t> </a:t>
            </a:r>
            <a:r>
              <a:rPr lang="en-SG" err="1"/>
              <a:t>lobortis</a:t>
            </a:r>
            <a:r>
              <a:rPr lang="en-SG"/>
              <a:t> </a:t>
            </a:r>
            <a:r>
              <a:rPr lang="en-SG" err="1"/>
              <a:t>tincidunt</a:t>
            </a:r>
            <a:r>
              <a:rPr lang="en-SG"/>
              <a:t>. Cras </a:t>
            </a:r>
            <a:r>
              <a:rPr lang="en-SG" err="1"/>
              <a:t>vel</a:t>
            </a:r>
            <a:r>
              <a:rPr lang="en-SG"/>
              <a:t> cursus libero. </a:t>
            </a:r>
            <a:r>
              <a:rPr lang="en-SG" err="1"/>
              <a:t>Mauris</a:t>
            </a:r>
            <a:r>
              <a:rPr lang="en-SG"/>
              <a:t> </a:t>
            </a:r>
            <a:r>
              <a:rPr lang="en-SG" err="1"/>
              <a:t>sed</a:t>
            </a:r>
            <a:r>
              <a:rPr lang="en-SG"/>
              <a:t> convallis nisi. </a:t>
            </a:r>
            <a:r>
              <a:rPr lang="en-SG" err="1"/>
              <a:t>Aliquam</a:t>
            </a:r>
            <a:r>
              <a:rPr lang="en-SG"/>
              <a:t> </a:t>
            </a:r>
            <a:r>
              <a:rPr lang="en-SG" err="1"/>
              <a:t>eget</a:t>
            </a:r>
            <a:r>
              <a:rPr lang="en-SG"/>
              <a:t> </a:t>
            </a:r>
            <a:r>
              <a:rPr lang="en-SG" err="1"/>
              <a:t>justo</a:t>
            </a:r>
            <a:r>
              <a:rPr lang="en-SG"/>
              <a:t> </a:t>
            </a:r>
            <a:r>
              <a:rPr lang="en-SG" err="1"/>
              <a:t>quis</a:t>
            </a:r>
            <a:r>
              <a:rPr lang="en-SG"/>
              <a:t> </a:t>
            </a:r>
            <a:r>
              <a:rPr lang="en-SG" err="1"/>
              <a:t>lacus</a:t>
            </a:r>
            <a:r>
              <a:rPr lang="en-SG"/>
              <a:t> </a:t>
            </a:r>
            <a:r>
              <a:rPr lang="en-SG" err="1"/>
              <a:t>euismod</a:t>
            </a:r>
            <a:r>
              <a:rPr lang="en-SG"/>
              <a:t> pulvinar. </a:t>
            </a:r>
            <a:endParaRPr lang="en-US"/>
          </a:p>
        </p:txBody>
      </p:sp>
      <p:cxnSp>
        <p:nvCxnSpPr>
          <p:cNvPr id="15" name="Google Shape;65;p14">
            <a:extLst>
              <a:ext uri="{FF2B5EF4-FFF2-40B4-BE49-F238E27FC236}">
                <a16:creationId xmlns:a16="http://schemas.microsoft.com/office/drawing/2014/main" id="{42F48292-40D8-FF42-906A-1FE62276F46F}"/>
              </a:ext>
            </a:extLst>
          </p:cNvPr>
          <p:cNvCxnSpPr>
            <a:cxnSpLocks/>
          </p:cNvCxnSpPr>
          <p:nvPr/>
        </p:nvCxnSpPr>
        <p:spPr>
          <a:xfrm>
            <a:off x="298311" y="6407566"/>
            <a:ext cx="7555605" cy="0"/>
          </a:xfrm>
          <a:prstGeom prst="straightConnector1">
            <a:avLst/>
          </a:prstGeom>
          <a:noFill/>
          <a:ln w="9525" cap="flat" cmpd="sng">
            <a:solidFill>
              <a:schemeClr val="bg1"/>
            </a:solidFill>
            <a:prstDash val="solid"/>
            <a:round/>
            <a:headEnd type="none" w="med" len="med"/>
            <a:tailEnd type="none" w="med" len="med"/>
          </a:ln>
        </p:spPr>
      </p:cxnSp>
      <p:cxnSp>
        <p:nvCxnSpPr>
          <p:cNvPr id="18" name="Straight Connector 17">
            <a:extLst>
              <a:ext uri="{FF2B5EF4-FFF2-40B4-BE49-F238E27FC236}">
                <a16:creationId xmlns:a16="http://schemas.microsoft.com/office/drawing/2014/main" id="{EE7FD399-DAA0-0C4D-B047-288612F9C0DC}"/>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Graphic 10">
            <a:extLst>
              <a:ext uri="{FF2B5EF4-FFF2-40B4-BE49-F238E27FC236}">
                <a16:creationId xmlns:a16="http://schemas.microsoft.com/office/drawing/2014/main" id="{FC4316E5-8D3E-8845-8229-0E24C1C9739D}"/>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2" name="Google Shape;64;p14">
            <a:extLst>
              <a:ext uri="{FF2B5EF4-FFF2-40B4-BE49-F238E27FC236}">
                <a16:creationId xmlns:a16="http://schemas.microsoft.com/office/drawing/2014/main" id="{542BF08E-0DD9-F650-2758-F90301C81212}"/>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1274737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8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a:ln>
            <a:noFill/>
          </a:ln>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cxnSp>
        <p:nvCxnSpPr>
          <p:cNvPr id="11" name="Google Shape;65;p14">
            <a:extLst>
              <a:ext uri="{FF2B5EF4-FFF2-40B4-BE49-F238E27FC236}">
                <a16:creationId xmlns:a16="http://schemas.microsoft.com/office/drawing/2014/main" id="{0157DF83-8354-4244-8509-FACD614C733F}"/>
              </a:ext>
            </a:extLst>
          </p:cNvPr>
          <p:cNvCxnSpPr>
            <a:cxnSpLocks/>
          </p:cNvCxnSpPr>
          <p:nvPr/>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BBC9DDF1-A3B8-D94C-9888-F13FE611938E}"/>
              </a:ext>
            </a:extLst>
          </p:cNvPr>
          <p:cNvSpPr txBox="1"/>
          <p:nvPr/>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4" name="Straight Connector 13">
            <a:extLst>
              <a:ext uri="{FF2B5EF4-FFF2-40B4-BE49-F238E27FC236}">
                <a16:creationId xmlns:a16="http://schemas.microsoft.com/office/drawing/2014/main" id="{7A57F77E-90DD-7244-A396-F02B11EFAA47}"/>
              </a:ext>
            </a:extLst>
          </p:cNvPr>
          <p:cNvCxnSpPr>
            <a:cxnSpLocks/>
          </p:cNvCxnSpPr>
          <p:nvPr/>
        </p:nvCxnSpPr>
        <p:spPr>
          <a:xfrm>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9" name="Graphic 8">
            <a:extLst>
              <a:ext uri="{FF2B5EF4-FFF2-40B4-BE49-F238E27FC236}">
                <a16:creationId xmlns:a16="http://schemas.microsoft.com/office/drawing/2014/main" id="{148E391E-32E9-7946-893A-0087EBC9CCAA}"/>
              </a:ext>
            </a:extLst>
          </p:cNvPr>
          <p:cNvPicPr>
            <a:picLocks noChangeAspect="1"/>
          </p:cNvPicPr>
          <p:nvPr/>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42176" y="6454776"/>
            <a:ext cx="780172" cy="285750"/>
          </a:xfrm>
          <a:prstGeom prst="rect">
            <a:avLst/>
          </a:prstGeom>
        </p:spPr>
      </p:pic>
      <p:sp>
        <p:nvSpPr>
          <p:cNvPr id="3" name="Google Shape;64;p14">
            <a:extLst>
              <a:ext uri="{FF2B5EF4-FFF2-40B4-BE49-F238E27FC236}">
                <a16:creationId xmlns:a16="http://schemas.microsoft.com/office/drawing/2014/main" id="{C75E1735-0989-3C4D-1BC2-D584B3DEA210}"/>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2024.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493151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E01824CB-C1E8-CF4E-8C19-CF7C5D071ED2}"/>
              </a:ext>
            </a:extLst>
          </p:cNvPr>
          <p:cNvPicPr>
            <a:picLocks noChangeAspect="1"/>
          </p:cNvPicPr>
          <p:nvPr/>
        </p:nvPicPr>
        <p:blipFill>
          <a:blip r:embed="rId21"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C85E2D47-77B1-4179-8980-0A71F825529D}"/>
              </a:ext>
            </a:extLst>
          </p:cNvPr>
          <p:cNvSpPr/>
          <p:nvPr/>
        </p:nvSpPr>
        <p:spPr>
          <a:xfrm>
            <a:off x="-804863" y="0"/>
            <a:ext cx="295275" cy="1476375"/>
          </a:xfrm>
          <a:prstGeom prst="rect">
            <a:avLst/>
          </a:prstGeom>
          <a:solidFill>
            <a:srgbClr val="005392"/>
          </a:solidFill>
          <a:ln>
            <a:solidFill>
              <a:srgbClr val="0053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2272714-6310-4634-94BC-92ED8B9193DE}"/>
              </a:ext>
            </a:extLst>
          </p:cNvPr>
          <p:cNvSpPr/>
          <p:nvPr/>
        </p:nvSpPr>
        <p:spPr>
          <a:xfrm>
            <a:off x="-804863" y="1647825"/>
            <a:ext cx="295275" cy="1476375"/>
          </a:xfrm>
          <a:prstGeom prst="rect">
            <a:avLst/>
          </a:prstGeom>
          <a:solidFill>
            <a:srgbClr val="007AD6"/>
          </a:solidFill>
          <a:ln>
            <a:solidFill>
              <a:srgbClr val="007A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E68AF22-DF78-4155-99B6-B4A447C77492}"/>
              </a:ext>
            </a:extLst>
          </p:cNvPr>
          <p:cNvSpPr/>
          <p:nvPr/>
        </p:nvSpPr>
        <p:spPr>
          <a:xfrm>
            <a:off x="-804863" y="3295650"/>
            <a:ext cx="295275" cy="1476375"/>
          </a:xfrm>
          <a:prstGeom prst="rect">
            <a:avLst/>
          </a:prstGeom>
          <a:solidFill>
            <a:srgbClr val="54D3FF"/>
          </a:solidFill>
          <a:ln>
            <a:solidFill>
              <a:srgbClr val="54D3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08D7C5E-0C8F-4E8A-8CAB-FE5213B7C176}"/>
              </a:ext>
            </a:extLst>
          </p:cNvPr>
          <p:cNvSpPr/>
          <p:nvPr/>
        </p:nvSpPr>
        <p:spPr>
          <a:xfrm>
            <a:off x="-804863" y="5010150"/>
            <a:ext cx="295275" cy="1476375"/>
          </a:xfrm>
          <a:prstGeom prst="rect">
            <a:avLst/>
          </a:prstGeom>
          <a:solidFill>
            <a:srgbClr val="F17BA9"/>
          </a:solidFill>
          <a:ln>
            <a:solidFill>
              <a:srgbClr val="F17B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220B91B-1625-4310-B4BA-A8C917BF1D52}"/>
              </a:ext>
            </a:extLst>
          </p:cNvPr>
          <p:cNvSpPr txBox="1"/>
          <p:nvPr/>
        </p:nvSpPr>
        <p:spPr>
          <a:xfrm rot="10800000">
            <a:off x="-499615" y="61912"/>
            <a:ext cx="461665" cy="1352550"/>
          </a:xfrm>
          <a:prstGeom prst="rect">
            <a:avLst/>
          </a:prstGeom>
          <a:noFill/>
        </p:spPr>
        <p:txBody>
          <a:bodyPr vert="vert" wrap="square" rtlCol="0">
            <a:spAutoFit/>
          </a:bodyPr>
          <a:lstStyle/>
          <a:p>
            <a:r>
              <a:rPr lang="en-SG"/>
              <a:t>#0 #83 #146</a:t>
            </a:r>
            <a:endParaRPr lang="en-US"/>
          </a:p>
        </p:txBody>
      </p:sp>
      <p:sp>
        <p:nvSpPr>
          <p:cNvPr id="9" name="TextBox 8">
            <a:extLst>
              <a:ext uri="{FF2B5EF4-FFF2-40B4-BE49-F238E27FC236}">
                <a16:creationId xmlns:a16="http://schemas.microsoft.com/office/drawing/2014/main" id="{8557E6DC-C15B-4659-8661-A96E0285B093}"/>
              </a:ext>
            </a:extLst>
          </p:cNvPr>
          <p:cNvSpPr txBox="1"/>
          <p:nvPr/>
        </p:nvSpPr>
        <p:spPr>
          <a:xfrm rot="10800000">
            <a:off x="-509588" y="1647825"/>
            <a:ext cx="461665" cy="1352550"/>
          </a:xfrm>
          <a:prstGeom prst="rect">
            <a:avLst/>
          </a:prstGeom>
          <a:noFill/>
        </p:spPr>
        <p:txBody>
          <a:bodyPr vert="vert" wrap="square" rtlCol="0">
            <a:spAutoFit/>
          </a:bodyPr>
          <a:lstStyle/>
          <a:p>
            <a:r>
              <a:rPr lang="en-SG"/>
              <a:t>#0 #122 #214</a:t>
            </a:r>
            <a:endParaRPr lang="en-US"/>
          </a:p>
        </p:txBody>
      </p:sp>
      <p:sp>
        <p:nvSpPr>
          <p:cNvPr id="10" name="TextBox 9">
            <a:extLst>
              <a:ext uri="{FF2B5EF4-FFF2-40B4-BE49-F238E27FC236}">
                <a16:creationId xmlns:a16="http://schemas.microsoft.com/office/drawing/2014/main" id="{B7DA4A7D-832C-4027-8F9C-F63C98635C5C}"/>
              </a:ext>
            </a:extLst>
          </p:cNvPr>
          <p:cNvSpPr txBox="1"/>
          <p:nvPr/>
        </p:nvSpPr>
        <p:spPr>
          <a:xfrm rot="10800000">
            <a:off x="-461665" y="3295649"/>
            <a:ext cx="461665" cy="1574733"/>
          </a:xfrm>
          <a:prstGeom prst="rect">
            <a:avLst/>
          </a:prstGeom>
          <a:noFill/>
        </p:spPr>
        <p:txBody>
          <a:bodyPr vert="vert" wrap="square" rtlCol="0">
            <a:spAutoFit/>
          </a:bodyPr>
          <a:lstStyle/>
          <a:p>
            <a:r>
              <a:rPr lang="en-SG"/>
              <a:t>#84 #211 #255</a:t>
            </a:r>
            <a:endParaRPr lang="en-US"/>
          </a:p>
        </p:txBody>
      </p:sp>
      <p:sp>
        <p:nvSpPr>
          <p:cNvPr id="11" name="TextBox 10">
            <a:extLst>
              <a:ext uri="{FF2B5EF4-FFF2-40B4-BE49-F238E27FC236}">
                <a16:creationId xmlns:a16="http://schemas.microsoft.com/office/drawing/2014/main" id="{041EFB6F-61A2-474F-9937-7E49054F0FF4}"/>
              </a:ext>
            </a:extLst>
          </p:cNvPr>
          <p:cNvSpPr txBox="1"/>
          <p:nvPr/>
        </p:nvSpPr>
        <p:spPr>
          <a:xfrm rot="10800000">
            <a:off x="-509589" y="4870382"/>
            <a:ext cx="461665" cy="1714500"/>
          </a:xfrm>
          <a:prstGeom prst="rect">
            <a:avLst/>
          </a:prstGeom>
          <a:noFill/>
        </p:spPr>
        <p:txBody>
          <a:bodyPr vert="vert" wrap="square" rtlCol="0">
            <a:spAutoFit/>
          </a:bodyPr>
          <a:lstStyle/>
          <a:p>
            <a:r>
              <a:rPr lang="en-SG"/>
              <a:t>#241 #123 #169</a:t>
            </a:r>
            <a:endParaRPr lang="en-US"/>
          </a:p>
        </p:txBody>
      </p:sp>
      <p:sp>
        <p:nvSpPr>
          <p:cNvPr id="12" name="Rectangle 11">
            <a:extLst>
              <a:ext uri="{FF2B5EF4-FFF2-40B4-BE49-F238E27FC236}">
                <a16:creationId xmlns:a16="http://schemas.microsoft.com/office/drawing/2014/main" id="{0AA91F9D-5B26-4BE4-9830-778FF1AA9D51}"/>
              </a:ext>
            </a:extLst>
          </p:cNvPr>
          <p:cNvSpPr/>
          <p:nvPr/>
        </p:nvSpPr>
        <p:spPr>
          <a:xfrm>
            <a:off x="-1507555" y="0"/>
            <a:ext cx="295275" cy="1476375"/>
          </a:xfrm>
          <a:prstGeom prst="rect">
            <a:avLst/>
          </a:prstGeom>
          <a:solidFill>
            <a:srgbClr val="FFB600"/>
          </a:solidFill>
          <a:ln>
            <a:solidFill>
              <a:srgbClr val="FFB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0CB9B48-60C0-40C6-BCF5-0DC8CAA0BCB4}"/>
              </a:ext>
            </a:extLst>
          </p:cNvPr>
          <p:cNvSpPr/>
          <p:nvPr/>
        </p:nvSpPr>
        <p:spPr>
          <a:xfrm>
            <a:off x="-1507555" y="1647825"/>
            <a:ext cx="295275" cy="1476375"/>
          </a:xfrm>
          <a:prstGeom prst="rect">
            <a:avLst/>
          </a:prstGeom>
          <a:solidFill>
            <a:srgbClr val="49B198"/>
          </a:solidFill>
          <a:ln>
            <a:solidFill>
              <a:srgbClr val="49B1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3F1AC430-4ACF-48FF-8153-6FFC57994C43}"/>
              </a:ext>
            </a:extLst>
          </p:cNvPr>
          <p:cNvSpPr txBox="1"/>
          <p:nvPr/>
        </p:nvSpPr>
        <p:spPr>
          <a:xfrm rot="10800000">
            <a:off x="-1202307" y="61912"/>
            <a:ext cx="461665" cy="1352550"/>
          </a:xfrm>
          <a:prstGeom prst="rect">
            <a:avLst/>
          </a:prstGeom>
          <a:noFill/>
        </p:spPr>
        <p:txBody>
          <a:bodyPr vert="vert" wrap="square" rtlCol="0">
            <a:spAutoFit/>
          </a:bodyPr>
          <a:lstStyle/>
          <a:p>
            <a:r>
              <a:rPr lang="en-SG"/>
              <a:t>#255 #182 #0</a:t>
            </a:r>
            <a:endParaRPr lang="en-US"/>
          </a:p>
        </p:txBody>
      </p:sp>
      <p:sp>
        <p:nvSpPr>
          <p:cNvPr id="15" name="TextBox 14">
            <a:extLst>
              <a:ext uri="{FF2B5EF4-FFF2-40B4-BE49-F238E27FC236}">
                <a16:creationId xmlns:a16="http://schemas.microsoft.com/office/drawing/2014/main" id="{10FDE33A-34AB-429C-A3E8-23225A9CDC97}"/>
              </a:ext>
            </a:extLst>
          </p:cNvPr>
          <p:cNvSpPr txBox="1"/>
          <p:nvPr/>
        </p:nvSpPr>
        <p:spPr>
          <a:xfrm rot="10800000">
            <a:off x="-1212280" y="1647824"/>
            <a:ext cx="461665" cy="1549467"/>
          </a:xfrm>
          <a:prstGeom prst="rect">
            <a:avLst/>
          </a:prstGeom>
          <a:noFill/>
        </p:spPr>
        <p:txBody>
          <a:bodyPr vert="vert" wrap="square" rtlCol="0">
            <a:spAutoFit/>
          </a:bodyPr>
          <a:lstStyle/>
          <a:p>
            <a:r>
              <a:rPr lang="en-SG"/>
              <a:t>#73 #177 #152</a:t>
            </a:r>
            <a:endParaRPr lang="en-US"/>
          </a:p>
        </p:txBody>
      </p:sp>
    </p:spTree>
    <p:extLst>
      <p:ext uri="{BB962C8B-B14F-4D97-AF65-F5344CB8AC3E}">
        <p14:creationId xmlns:p14="http://schemas.microsoft.com/office/powerpoint/2010/main" val="287385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3" r:id="rId11"/>
    <p:sldLayoutId id="2147483674" r:id="rId12"/>
    <p:sldLayoutId id="2147483676" r:id="rId13"/>
    <p:sldLayoutId id="2147483677" r:id="rId14"/>
    <p:sldLayoutId id="2147483678" r:id="rId15"/>
    <p:sldLayoutId id="2147483679" r:id="rId16"/>
    <p:sldLayoutId id="2147483680" r:id="rId17"/>
    <p:sldLayoutId id="2147483681" r:id="rId18"/>
    <p:sldLayoutId id="2147483682"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70">
          <p15:clr>
            <a:srgbClr val="F26B43"/>
          </p15:clr>
        </p15:guide>
        <p15:guide id="2" orient="horz" pos="223">
          <p15:clr>
            <a:srgbClr val="F26B43"/>
          </p15:clr>
        </p15:guide>
        <p15:guide id="3" pos="1418">
          <p15:clr>
            <a:srgbClr val="F26B43"/>
          </p15:clr>
        </p15:guide>
        <p15:guide id="4" pos="1548">
          <p15:clr>
            <a:srgbClr val="F26B43"/>
          </p15:clr>
        </p15:guide>
        <p15:guide id="5" pos="2601">
          <p15:clr>
            <a:srgbClr val="F26B43"/>
          </p15:clr>
        </p15:guide>
        <p15:guide id="6" pos="2725">
          <p15:clr>
            <a:srgbClr val="F26B43"/>
          </p15:clr>
        </p15:guide>
        <p15:guide id="7" pos="3784">
          <p15:clr>
            <a:srgbClr val="F26B43"/>
          </p15:clr>
        </p15:guide>
        <p15:guide id="8" pos="3902">
          <p15:clr>
            <a:srgbClr val="F26B43"/>
          </p15:clr>
        </p15:guide>
        <p15:guide id="9" pos="5079">
          <p15:clr>
            <a:srgbClr val="F26B43"/>
          </p15:clr>
        </p15:guide>
        <p15:guide id="10" pos="6255">
          <p15:clr>
            <a:srgbClr val="F26B43"/>
          </p15:clr>
        </p15:guide>
        <p15:guide id="11" pos="4951">
          <p15:clr>
            <a:srgbClr val="F26B43"/>
          </p15:clr>
        </p15:guide>
        <p15:guide id="12" pos="6132">
          <p15:clr>
            <a:srgbClr val="F26B43"/>
          </p15:clr>
        </p15:guide>
        <p15:guide id="13" pos="7308">
          <p15:clr>
            <a:srgbClr val="F26B43"/>
          </p15:clr>
        </p15:guide>
        <p15:guide id="14" pos="5692">
          <p15:clr>
            <a:srgbClr val="F26B43"/>
          </p15:clr>
        </p15:guide>
        <p15:guide id="15" pos="5537">
          <p15:clr>
            <a:srgbClr val="F26B43"/>
          </p15:clr>
        </p15:guide>
        <p15:guide id="16" pos="1988">
          <p15:clr>
            <a:srgbClr val="F26B43"/>
          </p15:clr>
        </p15:guide>
        <p15:guide id="17" pos="214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ADFD97-E6CA-DD39-67D3-9BE873C22C64}"/>
              </a:ext>
            </a:extLst>
          </p:cNvPr>
          <p:cNvSpPr>
            <a:spLocks noGrp="1"/>
          </p:cNvSpPr>
          <p:nvPr>
            <p:ph type="body" sz="quarter" idx="10"/>
          </p:nvPr>
        </p:nvSpPr>
        <p:spPr/>
        <p:txBody>
          <a:bodyPr/>
          <a:lstStyle/>
          <a:p>
            <a:r>
              <a:rPr lang="en-US" dirty="0"/>
              <a:t>Presentation Title</a:t>
            </a:r>
            <a:endParaRPr lang="en-SG" dirty="0"/>
          </a:p>
        </p:txBody>
      </p:sp>
      <p:sp>
        <p:nvSpPr>
          <p:cNvPr id="3" name="Text Placeholder 2">
            <a:extLst>
              <a:ext uri="{FF2B5EF4-FFF2-40B4-BE49-F238E27FC236}">
                <a16:creationId xmlns:a16="http://schemas.microsoft.com/office/drawing/2014/main" id="{4EFA331E-75EE-AAA3-2CBF-9203EDF9D23B}"/>
              </a:ext>
            </a:extLst>
          </p:cNvPr>
          <p:cNvSpPr>
            <a:spLocks noGrp="1"/>
          </p:cNvSpPr>
          <p:nvPr>
            <p:ph type="body" sz="quarter" idx="12"/>
          </p:nvPr>
        </p:nvSpPr>
        <p:spPr>
          <a:xfrm>
            <a:off x="591401" y="4866614"/>
            <a:ext cx="6686092" cy="1150021"/>
          </a:xfrm>
        </p:spPr>
        <p:txBody>
          <a:bodyPr/>
          <a:lstStyle/>
          <a:p>
            <a:r>
              <a:rPr lang="en-US" dirty="0"/>
              <a:t>datetime</a:t>
            </a:r>
            <a:endParaRPr lang="en-SG" dirty="0"/>
          </a:p>
        </p:txBody>
      </p:sp>
    </p:spTree>
    <p:extLst>
      <p:ext uri="{BB962C8B-B14F-4D97-AF65-F5344CB8AC3E}">
        <p14:creationId xmlns:p14="http://schemas.microsoft.com/office/powerpoint/2010/main" val="30406659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1FBB94-9C3C-0153-72C3-493DF17EE945}"/>
              </a:ext>
            </a:extLst>
          </p:cNvPr>
          <p:cNvSpPr>
            <a:spLocks noGrp="1"/>
          </p:cNvSpPr>
          <p:nvPr>
            <p:ph type="title"/>
          </p:nvPr>
        </p:nvSpPr>
        <p:spPr/>
        <p:txBody>
          <a:bodyPr/>
          <a:lstStyle/>
          <a:p>
            <a:r>
              <a:rPr lang="en-US" dirty="0"/>
              <a:t>Slide Title</a:t>
            </a:r>
            <a:endParaRPr lang="en-SG" dirty="0"/>
          </a:p>
        </p:txBody>
      </p:sp>
      <p:sp>
        <p:nvSpPr>
          <p:cNvPr id="5" name="Text Placeholder 4">
            <a:extLst>
              <a:ext uri="{FF2B5EF4-FFF2-40B4-BE49-F238E27FC236}">
                <a16:creationId xmlns:a16="http://schemas.microsoft.com/office/drawing/2014/main" id="{0616E814-001D-E631-B8C9-CCAA14A3127E}"/>
              </a:ext>
            </a:extLst>
          </p:cNvPr>
          <p:cNvSpPr>
            <a:spLocks noGrp="1"/>
          </p:cNvSpPr>
          <p:nvPr>
            <p:ph type="body" sz="quarter" idx="10"/>
          </p:nvPr>
        </p:nvSpPr>
        <p:spPr/>
        <p:txBody>
          <a:bodyPr/>
          <a:lstStyle/>
          <a:p>
            <a:r>
              <a:rPr lang="en-US" dirty="0"/>
              <a:t>Slide content</a:t>
            </a:r>
            <a:endParaRPr lang="en-SG" dirty="0"/>
          </a:p>
        </p:txBody>
      </p:sp>
    </p:spTree>
    <p:extLst>
      <p:ext uri="{BB962C8B-B14F-4D97-AF65-F5344CB8AC3E}">
        <p14:creationId xmlns:p14="http://schemas.microsoft.com/office/powerpoint/2010/main" val="1749395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1FBB94-9C3C-0153-72C3-493DF17EE945}"/>
              </a:ext>
            </a:extLst>
          </p:cNvPr>
          <p:cNvSpPr>
            <a:spLocks noGrp="1"/>
          </p:cNvSpPr>
          <p:nvPr>
            <p:ph type="title"/>
          </p:nvPr>
        </p:nvSpPr>
        <p:spPr/>
        <p:txBody>
          <a:bodyPr/>
          <a:lstStyle/>
          <a:p>
            <a:r>
              <a:rPr lang="en-US" dirty="0"/>
              <a:t>Slide Title</a:t>
            </a:r>
            <a:endParaRPr lang="en-SG" dirty="0"/>
          </a:p>
        </p:txBody>
      </p:sp>
      <p:sp>
        <p:nvSpPr>
          <p:cNvPr id="5" name="Text Placeholder 4">
            <a:extLst>
              <a:ext uri="{FF2B5EF4-FFF2-40B4-BE49-F238E27FC236}">
                <a16:creationId xmlns:a16="http://schemas.microsoft.com/office/drawing/2014/main" id="{0616E814-001D-E631-B8C9-CCAA14A3127E}"/>
              </a:ext>
            </a:extLst>
          </p:cNvPr>
          <p:cNvSpPr>
            <a:spLocks noGrp="1"/>
          </p:cNvSpPr>
          <p:nvPr>
            <p:ph type="body" sz="quarter" idx="10"/>
          </p:nvPr>
        </p:nvSpPr>
        <p:spPr/>
        <p:txBody>
          <a:bodyPr/>
          <a:lstStyle/>
          <a:p>
            <a:r>
              <a:rPr lang="en-US" dirty="0"/>
              <a:t>Point form content</a:t>
            </a:r>
            <a:endParaRPr lang="en-SG" dirty="0"/>
          </a:p>
        </p:txBody>
      </p:sp>
    </p:spTree>
    <p:extLst>
      <p:ext uri="{BB962C8B-B14F-4D97-AF65-F5344CB8AC3E}">
        <p14:creationId xmlns:p14="http://schemas.microsoft.com/office/powerpoint/2010/main" val="1693856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1FBB94-9C3C-0153-72C3-493DF17EE945}"/>
              </a:ext>
            </a:extLst>
          </p:cNvPr>
          <p:cNvSpPr>
            <a:spLocks noGrp="1"/>
          </p:cNvSpPr>
          <p:nvPr>
            <p:ph type="title"/>
          </p:nvPr>
        </p:nvSpPr>
        <p:spPr>
          <a:xfrm>
            <a:off x="601884" y="365126"/>
            <a:ext cx="5401246" cy="1146097"/>
          </a:xfrm>
        </p:spPr>
        <p:txBody>
          <a:bodyPr>
            <a:normAutofit/>
          </a:bodyPr>
          <a:lstStyle/>
          <a:p>
            <a:r>
              <a:rPr lang="en-US" dirty="0"/>
              <a:t>Slide Title</a:t>
            </a:r>
            <a:endParaRPr lang="en-SG" dirty="0"/>
          </a:p>
        </p:txBody>
      </p:sp>
      <p:sp>
        <p:nvSpPr>
          <p:cNvPr id="5" name="Text Placeholder 4">
            <a:extLst>
              <a:ext uri="{FF2B5EF4-FFF2-40B4-BE49-F238E27FC236}">
                <a16:creationId xmlns:a16="http://schemas.microsoft.com/office/drawing/2014/main" id="{0616E814-001D-E631-B8C9-CCAA14A3127E}"/>
              </a:ext>
            </a:extLst>
          </p:cNvPr>
          <p:cNvSpPr>
            <a:spLocks noGrp="1"/>
          </p:cNvSpPr>
          <p:nvPr>
            <p:ph type="body" sz="quarter" idx="10"/>
          </p:nvPr>
        </p:nvSpPr>
        <p:spPr>
          <a:xfrm>
            <a:off x="601663" y="1470025"/>
            <a:ext cx="5401572" cy="3433279"/>
          </a:xfrm>
        </p:spPr>
        <p:txBody>
          <a:bodyPr>
            <a:normAutofit/>
          </a:bodyPr>
          <a:lstStyle/>
          <a:p>
            <a:r>
              <a:rPr lang="en-US" dirty="0"/>
              <a:t>Slide Content</a:t>
            </a:r>
            <a:endParaRPr lang="en-SG" dirty="0"/>
          </a:p>
        </p:txBody>
      </p:sp>
      <p:pic>
        <p:nvPicPr>
          <p:cNvPr id="2" name="Picture 1">
            <a:extLst>
              <a:ext uri="{FF2B5EF4-FFF2-40B4-BE49-F238E27FC236}">
                <a16:creationId xmlns:a16="http://schemas.microsoft.com/office/drawing/2014/main" id="{740ED745-D91A-1CA7-C7AE-293312C205C5}"/>
              </a:ext>
            </a:extLst>
          </p:cNvPr>
          <p:cNvPicPr>
            <a:picLocks noChangeAspect="1"/>
          </p:cNvPicPr>
          <p:nvPr/>
        </p:nvPicPr>
        <p:blipFill>
          <a:blip r:embed="rId2"/>
          <a:srcRect l="26692" r="23194" b="1"/>
          <a:stretch/>
        </p:blipFill>
        <p:spPr>
          <a:xfrm>
            <a:off x="6188767" y="-1"/>
            <a:ext cx="6003233" cy="6858001"/>
          </a:xfrm>
          <a:prstGeom prst="rect">
            <a:avLst/>
          </a:prstGeom>
          <a:noFill/>
        </p:spPr>
      </p:pic>
    </p:spTree>
    <p:extLst>
      <p:ext uri="{BB962C8B-B14F-4D97-AF65-F5344CB8AC3E}">
        <p14:creationId xmlns:p14="http://schemas.microsoft.com/office/powerpoint/2010/main" val="2700026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1FBB94-9C3C-0153-72C3-493DF17EE945}"/>
              </a:ext>
            </a:extLst>
          </p:cNvPr>
          <p:cNvSpPr>
            <a:spLocks noGrp="1"/>
          </p:cNvSpPr>
          <p:nvPr>
            <p:ph type="title"/>
          </p:nvPr>
        </p:nvSpPr>
        <p:spPr/>
        <p:txBody>
          <a:bodyPr anchor="ctr">
            <a:normAutofit/>
          </a:bodyPr>
          <a:lstStyle/>
          <a:p>
            <a:r>
              <a:rPr lang="en-US" dirty="0"/>
              <a:t>Slide Title</a:t>
            </a:r>
            <a:endParaRPr lang="en-SG" dirty="0"/>
          </a:p>
        </p:txBody>
      </p:sp>
      <p:sp>
        <p:nvSpPr>
          <p:cNvPr id="5" name="Text Placeholder 4">
            <a:extLst>
              <a:ext uri="{FF2B5EF4-FFF2-40B4-BE49-F238E27FC236}">
                <a16:creationId xmlns:a16="http://schemas.microsoft.com/office/drawing/2014/main" id="{0616E814-001D-E631-B8C9-CCAA14A3127E}"/>
              </a:ext>
            </a:extLst>
          </p:cNvPr>
          <p:cNvSpPr>
            <a:spLocks noGrp="1"/>
          </p:cNvSpPr>
          <p:nvPr>
            <p:ph type="body" sz="quarter" idx="10"/>
          </p:nvPr>
        </p:nvSpPr>
        <p:spPr>
          <a:xfrm>
            <a:off x="6283454" y="2235225"/>
            <a:ext cx="5401572" cy="3433279"/>
          </a:xfrm>
          <a:prstGeom prst="rect">
            <a:avLst/>
          </a:prstGeom>
        </p:spPr>
        <p:txBody>
          <a:bodyPr>
            <a:normAutofit/>
          </a:bodyPr>
          <a:lstStyle/>
          <a:p>
            <a:pPr marL="0" indent="0">
              <a:lnSpc>
                <a:spcPct val="110000"/>
              </a:lnSpc>
              <a:spcBef>
                <a:spcPts val="2200"/>
              </a:spcBef>
              <a:buNone/>
            </a:pPr>
            <a:r>
              <a:rPr lang="en-US" sz="1400" dirty="0">
                <a:solidFill>
                  <a:schemeClr val="bg1"/>
                </a:solidFill>
                <a:latin typeface="Ubuntu" panose="020B0504030602030204" pitchFamily="34" charset="0"/>
              </a:rPr>
              <a:t>Slide content</a:t>
            </a:r>
          </a:p>
        </p:txBody>
      </p:sp>
      <p:pic>
        <p:nvPicPr>
          <p:cNvPr id="2" name="Picture 1">
            <a:extLst>
              <a:ext uri="{FF2B5EF4-FFF2-40B4-BE49-F238E27FC236}">
                <a16:creationId xmlns:a16="http://schemas.microsoft.com/office/drawing/2014/main" id="{740ED745-D91A-1CA7-C7AE-293312C205C5}"/>
              </a:ext>
            </a:extLst>
          </p:cNvPr>
          <p:cNvPicPr>
            <a:picLocks noChangeAspect="1"/>
          </p:cNvPicPr>
          <p:nvPr/>
        </p:nvPicPr>
        <p:blipFill>
          <a:blip r:embed="rId2"/>
          <a:srcRect l="18423" r="14926" b="1"/>
          <a:stretch/>
        </p:blipFill>
        <p:spPr>
          <a:xfrm>
            <a:off x="750713" y="1646750"/>
            <a:ext cx="5067300" cy="4352544"/>
          </a:xfrm>
          <a:prstGeom prst="rect">
            <a:avLst/>
          </a:prstGeom>
          <a:noFill/>
          <a:ln>
            <a:noFill/>
          </a:ln>
        </p:spPr>
      </p:pic>
    </p:spTree>
    <p:extLst>
      <p:ext uri="{BB962C8B-B14F-4D97-AF65-F5344CB8AC3E}">
        <p14:creationId xmlns:p14="http://schemas.microsoft.com/office/powerpoint/2010/main" val="5565523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1FBB94-9C3C-0153-72C3-493DF17EE945}"/>
              </a:ext>
            </a:extLst>
          </p:cNvPr>
          <p:cNvSpPr>
            <a:spLocks noGrp="1"/>
          </p:cNvSpPr>
          <p:nvPr>
            <p:ph type="title"/>
          </p:nvPr>
        </p:nvSpPr>
        <p:spPr/>
        <p:txBody>
          <a:bodyPr/>
          <a:lstStyle/>
          <a:p>
            <a:r>
              <a:rPr lang="en-US" dirty="0"/>
              <a:t>Slide Title</a:t>
            </a:r>
            <a:endParaRPr lang="en-SG" dirty="0"/>
          </a:p>
        </p:txBody>
      </p:sp>
      <p:pic>
        <p:nvPicPr>
          <p:cNvPr id="8" name="Picture 7">
            <a:extLst>
              <a:ext uri="{FF2B5EF4-FFF2-40B4-BE49-F238E27FC236}">
                <a16:creationId xmlns:a16="http://schemas.microsoft.com/office/drawing/2014/main" id="{0E4433C7-8707-B49F-5A71-11C5E0BF2A8E}"/>
              </a:ext>
            </a:extLst>
          </p:cNvPr>
          <p:cNvPicPr>
            <a:picLocks noChangeAspect="1"/>
          </p:cNvPicPr>
          <p:nvPr/>
        </p:nvPicPr>
        <p:blipFill>
          <a:blip r:embed="rId2"/>
          <a:stretch>
            <a:fillRect/>
          </a:stretch>
        </p:blipFill>
        <p:spPr>
          <a:xfrm>
            <a:off x="3536969" y="2114903"/>
            <a:ext cx="2326218" cy="1422349"/>
          </a:xfrm>
          <a:prstGeom prst="rect">
            <a:avLst/>
          </a:prstGeom>
        </p:spPr>
      </p:pic>
      <p:sp>
        <p:nvSpPr>
          <p:cNvPr id="10" name="TextBox 9">
            <a:extLst>
              <a:ext uri="{FF2B5EF4-FFF2-40B4-BE49-F238E27FC236}">
                <a16:creationId xmlns:a16="http://schemas.microsoft.com/office/drawing/2014/main" id="{F0866695-5574-ADD9-E650-FB76ACFDF1C3}"/>
              </a:ext>
            </a:extLst>
          </p:cNvPr>
          <p:cNvSpPr txBox="1"/>
          <p:nvPr/>
        </p:nvSpPr>
        <p:spPr>
          <a:xfrm>
            <a:off x="760888" y="3649675"/>
            <a:ext cx="2351617"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Customer makes a call to enquire the type of travel insurance that he should be getting</a:t>
            </a:r>
          </a:p>
        </p:txBody>
      </p:sp>
      <p:sp>
        <p:nvSpPr>
          <p:cNvPr id="11" name="TextBox 10">
            <a:extLst>
              <a:ext uri="{FF2B5EF4-FFF2-40B4-BE49-F238E27FC236}">
                <a16:creationId xmlns:a16="http://schemas.microsoft.com/office/drawing/2014/main" id="{B2CA0EAA-4590-30C7-CD06-C827959075FE}"/>
              </a:ext>
            </a:extLst>
          </p:cNvPr>
          <p:cNvSpPr txBox="1"/>
          <p:nvPr/>
        </p:nvSpPr>
        <p:spPr>
          <a:xfrm>
            <a:off x="3536969" y="3649675"/>
            <a:ext cx="2351617"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Call agent receives the call and get some data from customers: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Country</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Date of Travel</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Special Preferences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Budget</a:t>
            </a:r>
          </a:p>
        </p:txBody>
      </p:sp>
      <p:pic>
        <p:nvPicPr>
          <p:cNvPr id="12" name="Picture 11">
            <a:extLst>
              <a:ext uri="{FF2B5EF4-FFF2-40B4-BE49-F238E27FC236}">
                <a16:creationId xmlns:a16="http://schemas.microsoft.com/office/drawing/2014/main" id="{48C7F02C-DAB6-8B2C-6F63-ECD76945113B}"/>
              </a:ext>
            </a:extLst>
          </p:cNvPr>
          <p:cNvPicPr>
            <a:picLocks noChangeAspect="1"/>
          </p:cNvPicPr>
          <p:nvPr/>
        </p:nvPicPr>
        <p:blipFill>
          <a:blip r:embed="rId3"/>
          <a:stretch>
            <a:fillRect/>
          </a:stretch>
        </p:blipFill>
        <p:spPr>
          <a:xfrm>
            <a:off x="6299597" y="2106467"/>
            <a:ext cx="2326217" cy="1422349"/>
          </a:xfrm>
          <a:prstGeom prst="rect">
            <a:avLst/>
          </a:prstGeom>
        </p:spPr>
      </p:pic>
      <p:sp>
        <p:nvSpPr>
          <p:cNvPr id="14" name="TextBox 13">
            <a:extLst>
              <a:ext uri="{FF2B5EF4-FFF2-40B4-BE49-F238E27FC236}">
                <a16:creationId xmlns:a16="http://schemas.microsoft.com/office/drawing/2014/main" id="{704A52EB-4AB8-FFC2-0AA3-605BA56961E3}"/>
              </a:ext>
            </a:extLst>
          </p:cNvPr>
          <p:cNvSpPr txBox="1"/>
          <p:nvPr/>
        </p:nvSpPr>
        <p:spPr>
          <a:xfrm>
            <a:off x="6324996" y="3649675"/>
            <a:ext cx="2351617"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The Agent Assistant will generate a recommendation for the agent.  </a:t>
            </a:r>
          </a:p>
        </p:txBody>
      </p:sp>
      <p:sp>
        <p:nvSpPr>
          <p:cNvPr id="15" name="Arrow: Right 14">
            <a:extLst>
              <a:ext uri="{FF2B5EF4-FFF2-40B4-BE49-F238E27FC236}">
                <a16:creationId xmlns:a16="http://schemas.microsoft.com/office/drawing/2014/main" id="{4EE7C169-A8F6-01D8-A354-4E886AA2871F}"/>
              </a:ext>
            </a:extLst>
          </p:cNvPr>
          <p:cNvSpPr/>
          <p:nvPr/>
        </p:nvSpPr>
        <p:spPr>
          <a:xfrm>
            <a:off x="3198608" y="2691625"/>
            <a:ext cx="265711" cy="5667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9" name="Arrow: Right 18">
            <a:extLst>
              <a:ext uri="{FF2B5EF4-FFF2-40B4-BE49-F238E27FC236}">
                <a16:creationId xmlns:a16="http://schemas.microsoft.com/office/drawing/2014/main" id="{BA31BAA6-71A1-E569-627B-EFC4340BF51A}"/>
              </a:ext>
            </a:extLst>
          </p:cNvPr>
          <p:cNvSpPr/>
          <p:nvPr/>
        </p:nvSpPr>
        <p:spPr>
          <a:xfrm>
            <a:off x="8683952" y="2691625"/>
            <a:ext cx="265711" cy="5667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20" name="Picture 19">
            <a:extLst>
              <a:ext uri="{FF2B5EF4-FFF2-40B4-BE49-F238E27FC236}">
                <a16:creationId xmlns:a16="http://schemas.microsoft.com/office/drawing/2014/main" id="{10D8AD32-B0A2-B2FC-E187-F8214DAC9383}"/>
              </a:ext>
            </a:extLst>
          </p:cNvPr>
          <p:cNvPicPr>
            <a:picLocks noChangeAspect="1"/>
          </p:cNvPicPr>
          <p:nvPr/>
        </p:nvPicPr>
        <p:blipFill>
          <a:blip r:embed="rId3"/>
          <a:stretch>
            <a:fillRect/>
          </a:stretch>
        </p:blipFill>
        <p:spPr>
          <a:xfrm>
            <a:off x="9007801" y="2106467"/>
            <a:ext cx="2326217" cy="1422349"/>
          </a:xfrm>
          <a:prstGeom prst="rect">
            <a:avLst/>
          </a:prstGeom>
        </p:spPr>
      </p:pic>
      <p:sp>
        <p:nvSpPr>
          <p:cNvPr id="22" name="TextBox 21">
            <a:extLst>
              <a:ext uri="{FF2B5EF4-FFF2-40B4-BE49-F238E27FC236}">
                <a16:creationId xmlns:a16="http://schemas.microsoft.com/office/drawing/2014/main" id="{1E0BDD07-23B1-5B30-D606-4C589F709610}"/>
              </a:ext>
            </a:extLst>
          </p:cNvPr>
          <p:cNvSpPr txBox="1"/>
          <p:nvPr/>
        </p:nvSpPr>
        <p:spPr>
          <a:xfrm>
            <a:off x="8949663" y="3649675"/>
            <a:ext cx="2351617"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dirty="0">
                <a:ln>
                  <a:noFill/>
                </a:ln>
                <a:solidFill>
                  <a:srgbClr val="FFFFFF"/>
                </a:solidFill>
                <a:effectLst/>
                <a:uLnTx/>
                <a:uFillTx/>
                <a:latin typeface="Calibri" panose="020F0502020204030204"/>
                <a:ea typeface="+mn-ea"/>
                <a:cs typeface="+mn-cs"/>
              </a:rPr>
              <a:t>At the end of the conversation, the agent can summarise the output from the Agent Assistant into a Word document</a:t>
            </a:r>
          </a:p>
        </p:txBody>
      </p:sp>
      <p:sp>
        <p:nvSpPr>
          <p:cNvPr id="2" name="AutoShape 2" descr="Generated from prompt">
            <a:extLst>
              <a:ext uri="{FF2B5EF4-FFF2-40B4-BE49-F238E27FC236}">
                <a16:creationId xmlns:a16="http://schemas.microsoft.com/office/drawing/2014/main" id="{E5DBB767-6AB4-EF29-7776-987268AFC202}"/>
              </a:ext>
            </a:extLst>
          </p:cNvPr>
          <p:cNvSpPr>
            <a:spLocks noChangeAspect="1" noChangeArrowheads="1"/>
          </p:cNvSpPr>
          <p:nvPr/>
        </p:nvSpPr>
        <p:spPr bwMode="auto">
          <a:xfrm>
            <a:off x="5970759" y="2956494"/>
            <a:ext cx="304800" cy="32614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F09062FD-9248-D832-D65E-EF45C6E40210}"/>
              </a:ext>
            </a:extLst>
          </p:cNvPr>
          <p:cNvPicPr>
            <a:picLocks noChangeAspect="1"/>
          </p:cNvPicPr>
          <p:nvPr/>
        </p:nvPicPr>
        <p:blipFill>
          <a:blip r:embed="rId4"/>
          <a:stretch>
            <a:fillRect/>
          </a:stretch>
        </p:blipFill>
        <p:spPr>
          <a:xfrm>
            <a:off x="725236" y="2118513"/>
            <a:ext cx="2349924" cy="1436845"/>
          </a:xfrm>
          <a:prstGeom prst="rect">
            <a:avLst/>
          </a:prstGeom>
        </p:spPr>
      </p:pic>
      <p:sp>
        <p:nvSpPr>
          <p:cNvPr id="24" name="Arrow: Right 23">
            <a:extLst>
              <a:ext uri="{FF2B5EF4-FFF2-40B4-BE49-F238E27FC236}">
                <a16:creationId xmlns:a16="http://schemas.microsoft.com/office/drawing/2014/main" id="{4B2175FC-9472-2C1B-CB09-DFE7A07006CB}"/>
              </a:ext>
            </a:extLst>
          </p:cNvPr>
          <p:cNvSpPr/>
          <p:nvPr/>
        </p:nvSpPr>
        <p:spPr>
          <a:xfrm>
            <a:off x="5961236" y="2691625"/>
            <a:ext cx="265711" cy="5667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6102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68191950"/>
      </p:ext>
    </p:extLst>
  </p:cSld>
  <p:clrMapOvr>
    <a:masterClrMapping/>
  </p:clrMapOvr>
</p:sld>
</file>

<file path=ppt/theme/theme1.xml><?xml version="1.0" encoding="utf-8"?>
<a:theme xmlns:a="http://schemas.openxmlformats.org/drawingml/2006/main" name="1_content">
  <a:themeElements>
    <a:clrScheme name="Custom 2">
      <a:dk1>
        <a:srgbClr val="000000"/>
      </a:dk1>
      <a:lt1>
        <a:srgbClr val="FFFFFF"/>
      </a:lt1>
      <a:dk2>
        <a:srgbClr val="00205C"/>
      </a:dk2>
      <a:lt2>
        <a:srgbClr val="E7E6E6"/>
      </a:lt2>
      <a:accent1>
        <a:srgbClr val="00A7E1"/>
      </a:accent1>
      <a:accent2>
        <a:srgbClr val="66CAD8"/>
      </a:accent2>
      <a:accent3>
        <a:srgbClr val="FAA61A"/>
      </a:accent3>
      <a:accent4>
        <a:srgbClr val="404FA2"/>
      </a:accent4>
      <a:accent5>
        <a:srgbClr val="CBDB2A"/>
      </a:accent5>
      <a:accent6>
        <a:srgbClr val="E82370"/>
      </a:accent6>
      <a:hlink>
        <a:srgbClr val="00A7E1"/>
      </a:hlink>
      <a:folHlink>
        <a:srgbClr val="00205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2" id="{F275849F-A153-408E-A321-957AEA913C6A}" vid="{3E949E86-268E-4C94-97DF-59534FB55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53</TotalTime>
  <Words>89</Words>
  <Application>Microsoft Office PowerPoint</Application>
  <PresentationFormat>Widescreen</PresentationFormat>
  <Paragraphs>19</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Arial</vt:lpstr>
      <vt:lpstr>Calibri</vt:lpstr>
      <vt:lpstr>Ubuntu</vt:lpstr>
      <vt:lpstr>1_content</vt:lpstr>
      <vt:lpstr>PowerPoint Presentation</vt:lpstr>
      <vt:lpstr>Slide Title</vt:lpstr>
      <vt:lpstr>Slide Title</vt:lpstr>
      <vt:lpstr>Slide Title</vt:lpstr>
      <vt:lpstr>Slide Title</vt:lpstr>
      <vt:lpstr>Slide Title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Reagan Chan</dc:creator>
  <cp:lastModifiedBy>Reagan Chan (NGO)</cp:lastModifiedBy>
  <cp:revision>15</cp:revision>
  <dcterms:created xsi:type="dcterms:W3CDTF">2024-09-10T02:21:44Z</dcterms:created>
  <dcterms:modified xsi:type="dcterms:W3CDTF">2024-10-17T09:15:35Z</dcterms:modified>
</cp:coreProperties>
</file>

<file path=docProps/thumbnail.jpeg>
</file>